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23:41:31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1328 709 24575,'-1'-18'0,"0"14"0,0 0 0,1-1 0,0 1 0,0-1 0,0 1 0,0 0 0,1-1 0,-1 1 0,1 0 0,0-1 0,4-6 0,-5 11 0,0-1 0,1 1 0,-1 0 0,1 0 0,-1 0 0,1 0 0,-1 0 0,0 1 0,1-1 0,-1 0 0,1 0 0,-1 0 0,0 0 0,1 0 0,-1 1 0,1-1 0,-1 0 0,0 0 0,1 0 0,-1 1 0,0-1 0,1 0 0,-1 1 0,0-1 0,0 0 0,1 1 0,-1-1 0,0 0 0,0 1 0,0-1 0,1 0 0,-1 1 0,0-1 0,0 1 0,0-1 0,0 1 0,0-1 0,0 1 0,10 24 0,-7-19 0,3 10 0,-1 1 0,0 0 0,-1 0 0,-1 0 0,2 34 0,-6 92 0,-2-59 0,3-56 0,-4 103 0,2-112 0,-1 1 0,-1-1 0,-1 1 0,-11 30 0,-1-2 0,-11 24 0,24-66 0,1 1 0,-1-1 0,0 0 0,-1 0 0,0-1 0,1 1 0,-2-1 0,-9 8 0,14-12 0,-1 0 0,0 0 0,1 0 0,-1 1 0,0-2 0,0 1 0,0 0 0,0 0 0,0-1 0,0 1 0,0-1 0,0 1 0,0-1 0,0 0 0,0 0 0,0 0 0,0 0 0,0 0 0,0 0 0,-3-2 0,1 1 0,1 0 0,0-1 0,0 1 0,0-1 0,0 0 0,1 0 0,-1 0 0,0-1 0,1 1 0,0-1 0,-4-3 0,-3-8 0,0-1 0,0 0 0,2 0 0,-7-16 0,11 22 0,-38-68 0,28 55 0,1 0 0,-9-25 0,-14-31 0,27 62 0,0 0 0,1 0 0,0-1 0,2 0 0,0 0 0,1-1 0,-4-26 0,6-3 0,6-67 0,-4 112 0,0 0 0,0 0 0,0 0 0,1 0 0,-1 0 0,1 0 0,-1 0 0,1 0 0,-1 0 0,1 1 0,0-1 0,0 0 0,0 0 0,0 1 0,0-1 0,1 0 0,-1 1 0,0-1 0,1 1 0,-1 0 0,1-1 0,0 1 0,-1 0 0,1 0 0,0 0 0,0 0 0,-1 0 0,1 1 0,0-1 0,3 0 0,-3 1 0,1 0 0,-1 0 0,1 1 0,-1-1 0,0 0 0,1 1 0,-1 0 0,1 0 0,-1 0 0,0 0 0,0 0 0,1 0 0,-1 0 0,0 1 0,0-1 0,0 1 0,0 0 0,-1-1 0,1 1 0,0 0 0,-1 0 0,1 0 0,1 5 0,4 5 0,-1 0 0,0 1 0,-1 0 0,0 1 0,-2-1 0,1 1 0,1 21 0,-1 5 0,-2 53 0,-2-85 0,0-1 0,-1 0 0,0 0 0,0 0 0,-1 0 0,0 0 0,0 0 0,-1 0 0,0 0 0,0-1 0,0 1 0,-1-1 0,0 0 0,0 0 0,-1-1 0,1 1 0,-1-1 0,0 0 0,-1 0 0,1 0 0,-1-1 0,0 0 0,-10 5 0,1-2 0,0 0 0,-1-1 0,0-1 0,0-1 0,0 0 0,0-1 0,-1 0 0,1-2 0,-21 0 0,22 0 0,-1-2 0,1 0 0,0 0 0,0-2 0,-29-7 0,37 7 0,1 0 0,-1 0 0,1 0 0,0-1 0,0 0 0,0 0 0,1-1 0,-1 0 0,1 0 0,0 0 0,0 0 0,1-1 0,0 0 0,-7-11 0,2 2 0,1 0 0,0 0 0,1 0 0,0-1 0,2-1 0,0 1 0,1-1 0,0 1 0,-1-22 0,-8-74 0,7 73 0,-2-54 0,7 32 0,-1 13 0,6-60 0,-3 95 0,1 1 0,0-1 0,0 1 0,2 0 0,0 0 0,0 0 0,1 1 0,0 0 0,13-21 0,4 1 0,-3 4 0,1 1 0,37-38 0,-51 57 0,1 2 0,-1-1 0,1 1 0,0 0 0,0 0 0,1 1 0,0 0 0,-1 1 0,1-1 0,1 1 0,-1 1 0,0 0 0,1 0 0,-1 0 0,9 0 0,-12 3 0,0-1 0,-1 1 0,1 0 0,-1 0 0,1 1 0,-1-1 0,0 1 0,1 0 0,-1 0 0,0 0 0,0 0 0,0 1 0,0 0 0,-1 0 0,1 0 0,-1 0 0,0 1 0,0-1 0,0 1 0,0 0 0,3 5 0,6 11 0,-1 1 0,17 43 0,-19-44 0,3 7 0,-7-15 0,1-1 0,-2 1 0,0-1 0,0 1 0,3 22 0,5 56 0,-5-48 0,2 68 0,-10 241 0,0-335 0,-1 0 0,0-1 0,-2 0 0,0 1 0,0-1 0,-1-1 0,-1 1 0,-1-1 0,0 0 0,-1 0 0,0-1 0,-1 0 0,0 0 0,-1-1 0,-1-1 0,0 0 0,0 0 0,-26 18 0,29-25 0,0 0 0,0-1 0,0 1 0,-1-2 0,1 1 0,-1-1 0,0 0 0,1-1 0,-1 0 0,-11-1 0,9 1 0,-1-2 0,1 1 0,0-1 0,0-1 0,0 0 0,0-1 0,-18-6 0,23 5 0,1 1 0,0-1 0,0 0 0,0 0 0,0-1 0,1 1 0,-1-1 0,1 0 0,1 0 0,-1 0 0,1-1 0,-5-7 0,2-1 0,-1-1 0,2 1 0,-8-29 0,7 20 0,-13-33 0,10 35 0,-9-41 0,8 14 0,2-1 0,-3-98 0,11 92 0,-1 19 0,7-71 0,-5 97 0,1-1 0,1 1 0,0 0 0,0 0 0,1 0 0,0 0 0,1 1 0,0-1 0,0 1 0,1 1 0,8-11 0,-4 8 0,0 1 0,0 0 0,1 1 0,0 0 0,1 1 0,0 0 0,0 1 0,1 0 0,0 1 0,0 0 0,18-5 0,-22 9 0,0 0 0,0 0 0,0 1 0,0 0 0,0 1 0,1 0 0,-1 1 0,0-1 0,0 2 0,0-1 0,0 1 0,0 1 0,0 0 0,0 0 0,-1 0 0,1 1 0,-1 1 0,11 7 0,-12-6 0,0 1 0,-1-1 0,0 1 0,-1 1 0,0-1 0,0 1 0,0 0 0,-1 0 0,0 0 0,-1 0 0,3 10 0,16 31 0,-13-30 0,-2 0 0,0 0 0,-1 1 0,-1 0 0,5 40 0,-4-22 0,20 125 0,-20-114 0,-2-1 0,-4 85 0,-1-65 0,-1-39 0,-1 0 0,-11 45 0,8-45 0,2-12 0,0-1 0,-2 0 0,0 0 0,0 0 0,-2-1 0,0 1 0,-10 13 0,13-22 0,0 0 0,-1-1 0,0 1 0,0-1 0,0-1 0,-1 1 0,-7 4 0,10-7 0,0-1 0,0 0 0,-1 0 0,1 0 0,0-1 0,-1 0 0,1 1 0,-1-1 0,0-1 0,1 1 0,-1-1 0,0 0 0,-7 0 0,8-1 0,0 1 0,0-1 0,0 0 0,0-1 0,0 1 0,1-1 0,-1 1 0,0-1 0,0 0 0,1 0 0,0-1 0,-1 1 0,1-1 0,-5-5 0,3 2 0,0 0 0,1-1 0,0 1 0,0-1 0,1 1 0,-1-1 0,-2-12 0,0-2 0,1 0 0,1-1 0,1 1 0,0-39 0,5-320 0,-1 366 0,0 0 0,1 0 0,1 0 0,0 0 0,1 0 0,10-23 0,-4 14 0,1 1 0,28-42 0,-31 51 0,1 1 0,1 0 0,-1 0 0,2 1 0,0 0 0,0 1 0,1 0 0,0 1 0,0 0 0,1 1 0,25-12 0,-24 13 0,1 1 0,0 1 0,0 0 0,21-4 0,-31 9 0,0-1 0,1 1 0,-1 0 0,0 0 0,0 1 0,0 0 0,1 0 0,-1 0 0,0 0 0,0 1 0,0 0 0,0 0 0,-1 0 0,1 1 0,-1-1 0,9 7 0,-3-1 0,-1 1 0,0 0 0,0 0 0,-1 1 0,0 0 0,10 17 0,30 70 0,-24-47 0,-10-18 0,-2 1 0,0 1 0,-3 0 0,0 0 0,-3 1 0,4 45 0,-7 127 0,-5-116 0,2-85 0,1-2 0,-1-1 0,0 1 0,0-1 0,0 0 0,0 1 0,-1-1 0,1 0 0,-1 1 0,0-1 0,0 0 0,0 1 0,0-1 0,-4 6 0,4-9 0,1 0 0,0 0 0,-1 0 0,1 0 0,0 0 0,-1 0 0,1 0 0,0 0 0,-1 0 0,1 0 0,0 0 0,0 0 0,-1 0 0,1 0 0,0-1 0,-1 1 0,1 0 0,0 0 0,-1 0 0,1 0 0,0-1 0,0 1 0,-1 0 0,1 0 0,0 0 0,0-1 0,-1 1 0,1 0 0,0-1 0,0 1 0,0 0 0,0 0 0,-1-1 0,1 1 0,0 0 0,0-1 0,0 1 0,0 0 0,0-1 0,0 1 0,0 0 0,0-1 0,0 1 0,0 0 0,0-1 0,0 1 0,0-1 0,-4-18 0,0-64 0,3 56 0,0 0 0,-6-31 0,-3-13-184,3 0 0,3 0 0,7-80 1,-1 28 44,-4 10 352,5-125 448,4 211-661,-1 20 0,1 19 0,-3 14 0,0 0 0,-2 0 0,-1 1 0,-4 45 0,1-8 0,3-5 0,0-33 0,0-1 0,-2 1 0,-1-1 0,-9 46 0,6-45 0,0 0 0,2-1 0,0 49 0,3-44 0,-2 1 0,-7 38 0,3-28 0,1 0 0,2 0 0,4 45 0,-5 56 0,4-137 0,0-1 0,-1 1 0,0 0 0,0-1 0,0 1 0,-1-1 0,1 1 0,-1-1 0,0 1 0,-3 3 0,5-7 0,0-1 0,-1 0 0,1 0 0,0 0 0,0 0 0,-1 0 0,1 0 0,0 0 0,0 0 0,-1 0 0,1 0 0,0 0 0,0 0 0,-1 0 0,1 0 0,0 0 0,0 0 0,-1 0 0,1 0 0,0-1 0,0 1 0,-1 0 0,1 0 0,0 0 0,0 0 0,0 0 0,-1-1 0,1 1 0,0 0 0,0 0 0,0 0 0,0-1 0,-1 1 0,1 0 0,0 0 0,0 0 0,0-1 0,0 1 0,0 0 0,0 0 0,0-1 0,0 1 0,0 0 0,0 0 0,0-1 0,0 1 0,0 0 0,0 0 0,0-1 0,0 1 0,0 0 0,0 0 0,0-1 0,0 1 0,-3-18 0,1-276 0,4 151 0,-2-451 0,0 587 0,0 4 0,1-1 0,-1 1 0,0 0 0,0-1 0,-1 1 0,1-1 0,-1 1 0,1 0 0,-1-1 0,0 1 0,-1 0 0,1 0 0,0 0 0,-3-3 0,4 6 0,-1 0 0,1 0 0,-1-1 0,1 1 0,-1 0 0,1 0 0,-1 0 0,1 1 0,-1-1 0,1 0 0,-1 0 0,1 0 0,-1 0 0,1 0 0,-1 0 0,1 1 0,0-1 0,-1 0 0,1 0 0,-1 1 0,1-1 0,-1 0 0,1 1 0,0-1 0,-1 1 0,1-1 0,0 0 0,0 1 0,-1-1 0,1 1 0,0-1 0,0 1 0,-1-1 0,1 0 0,0 1 0,0 0 0,-10 18 0,-4 24 0,1 0 0,-8 53 0,-7 27 0,-32 92 0,52-184 0,1 1 0,-3 45 0,-5 27 0,-43 114 0,49-194 0,2-19 0,0-16 0,3-15 0,1 0 0,2 0 0,0 0 0,1-1 0,5-26 0,1 11 0,16-63 0,5-20 0,10-52 0,-25 128 0,-1 0 0,-2 0 0,2-59 0,-8 80 0,1 1 0,2-1 0,0 1 0,2 0 0,22-50 0,-15 38 0,2 8 0,-17 30 0,1 1 0,-1 0 0,0 0 0,0-1 0,0 1 0,1 0 0,-1-1 0,0 1 0,0 0 0,1 0 0,-1 0 0,0-1 0,1 1 0,-1 0 0,0 0 0,1 0 0,-1 0 0,0 0 0,1 0 0,-1 0 0,0-1 0,1 1 0,-1 0 0,1 0 0,-1 0 0,0 0 0,1 1 0,-1-1 0,0 0 0,1 0 0,0 1 0,0 0 0,-1 0 0,1 0 0,0-1 0,-1 2 0,1-1 0,-1 0 0,0 0 0,1 0 0,-1 0 0,0 0 0,1 0 0,-1 0 0,0 0 0,0 2 0,4 47 0,-2 1 0,-4 52 0,-1-7 0,4-41-190,-3 0 0,-13 78-1,10-100 191,0 66 0,5-67 0,-2-1 0,-7 44 0,3-39 0,2 0 0,0 49 0,0 1 0,-8-20 0,-1 4 0,10-40 68,-8 33-1,6-34 151,-4 38 0,8-54-218,0 0 0,-1 0 0,0 0 0,-1 0 0,-1 0 0,-5 12 0,3-69 0,7 17 0,2 0 0,7-36 0,-4 33 0,2-47 0,-5 50 0,8-45 0,2-19 0,1-11 0,-1-6 0,-10 77-510,8-36 0,-5 35 483,1-34 0,7-55-148,-7 74-41,0-55 1,-7 52 215,2 1 0,11-67 0,15-30 114,10-48 1442,-46 237-1545,-24 73-1,-9 41-131,31-109-426,3-18 545,-4 54 0,6-36 37,-21 94 1,5-37-1078,-27 88 812,22-103 263,11-29 199,3-11 301,-2 0-1,-25 58 0,39-107-532,-1 0 0,1 1 0,0-1 0,-1 1 0,0-1 0,1 0 0,-1 0 0,0 1 0,0-1 0,0 0 0,1 0 0,-1 0 0,0 0 0,-1 0 0,1 0 0,0 0 0,0 0 0,0 0 0,0-1 0,-2 2 0,2-3 0,0 1 0,0 0 0,1-1 0,-1 1 0,0-1 0,1 1 0,-1-1 0,0 1 0,1-1 0,-1 0 0,1 1 0,-1-1 0,1 0 0,-1 0 0,1 1 0,0-1 0,-1 0 0,1 0 0,0 1 0,-1-1 0,1 0 0,0 0 0,0-1 0,-3-11 0,1 1 0,0-1 0,1-14 0,1-701-1175,2 312 2304,-2 408-1125,0-1 0,0 0 1,2 0-1,-1 1 0,1-1 0,0 0 0,0 1 1,1 0-1,1-1 0,6-12 0,-10 21-4,1-1 0,-1 1 0,0-1 0,0 1 0,1-1 0,-1 1 0,0-1 0,1 1 0,-1 0 0,0-1 0,1 1 0,-1 0 0,1-1 0,-1 1 0,0 0 0,1-1 0,-1 1 0,1 0 0,-1 0 0,1 0 0,-1-1 0,1 1 0,-1 0 0,1 0 0,-1 0 0,1 0 0,-1 0 0,1 0 0,-1 0 0,1 0 0,-1 0 0,2 0 0,6 15 0,-2 26 0,-4 285 0,-4-157 0,2-115-214,-2 1 0,-13 79 0,11-99 27,0 0 0,3 57 0,-1 16-121,-15-4 312,6-46-29,0-3 186,6-37-46,1 0-1,-2 27 1,6-35-4,-1 0 1,0 1 0,-1-1-1,0 0 1,0-1 0,-1 1-1,-1 0 1,-7 17 0,10-27-112,1 1 1,0-1-1,0 1 1,0-1 0,-1 1-1,1-1 1,0 0 0,0 1-1,-1-1 1,1 1-1,0-1 1,-1 0 0,1 1-1,-1-1 1,1 0 0,0 0-1,-1 1 1,1-1 0,-1 0-1,1 0 1,-1 1-1,1-1 1,-1 0 0,1 0-1,-1 0 1,1 0 0,-1 0-1,1 0 1,-1 0-1,1 0 1,-1 0 0,1 0-1,-1 0 1,-8-15 2,4-26-5,3-285 31,4 158-546,0 140 482,0 1 0,8-31 0,-5 29 39,4-46 0,4-46-4,0-1 0,-10 98 58,1 0 1,0 1-1,2-1 1,0 1-1,2 0 1,1 1 0,0 0-1,2 0 1,20-30-1,-31 51-58,0 1 0,1-1 0,-1 1 0,0-1 0,0 1 0,1-1 0,-1 1 0,0-1 0,1 1 0,-1-1 0,0 1 0,1 0 0,-1-1 0,0 1 0,1-1 0,-1 1 0,1 0 0,-1 0 0,1-1 0,-1 1 0,1 0 0,-1 0 0,1 0 0,-1-1 0,1 1 0,0 0 0,0 0 0,4 12 0,-4 23 0,-4-15 0,-1 0 0,-1-1 0,-1 1 0,0-1 0,-13 24 0,9-20 0,0 1 0,-9 39 0,-33 119 0,31-118 0,-13 67 0,26-101 0,-1-1 0,-2 0 0,-1-1 0,-1 0 0,-19 29 0,-10 23 0,40-75 0,-1-1 0,0 0 0,1 0 0,-1 0 0,-1-1 0,1 1 0,0-1 0,-7 5 0,10-7 0,-1-1 0,1 1 0,-1-1 0,0 0 0,1 1 0,-1-1 0,0 0 0,0 1 0,1-1 0,-1 0 0,0 0 0,1 0 0,-1 0 0,0 1 0,0-1 0,0 0 0,1 0 0,-1 0 0,0-1 0,0 1 0,1 0 0,-2-1 0,1 1 0,0-1 0,0 0 0,0 0 0,0 0 0,1 0 0,-1 0 0,0 0 0,1 0 0,-1-1 0,1 1 0,-1 0 0,1 0 0,0 0 0,-1-1 0,1 1 0,0 0 0,0 0 0,0-1 0,0-1 0,1-12 0,0-1 0,1 0 0,1 1 0,0-1 0,1 1 0,1 0 0,1 0 0,7-14 0,11-39 0,55-176 0,-58 166 0,-15 52 0,13-36 0,17-45 0,-22 62 0,1 2 0,28-54 0,-36 81 0,-1 4 0,-8 24 0,-8 15 0,-1-1 0,-1-1 0,-1 0 0,-22 33 0,1-1 0,-12 9 0,34-52 0,1 2 0,1 0 0,-14 26 0,6-10 0,-1 0 0,-1-2 0,-1-1 0,-49 51 0,51-59 0,-32 39 0,26-29 0,-2 0 0,-2-2 0,-57 47 0,69-62 0,14-11 0,0 0 0,0 0 0,-1 0 0,1 0 0,-1-1 0,1 0 0,-1 0 0,0 0 0,0 0 0,0 0 0,-5 1 0,8-3 0,0-1 0,0 1 0,0 0 0,0 0 0,1-1 0,-1 1 0,0-1 0,0 1 0,0 0 0,0-1 0,1 0 0,-1 1 0,0-1 0,1 1 0,-1-1 0,0 0 0,1 0 0,-1 1 0,1-1 0,-1 0 0,1 0 0,-1 0 0,1 1 0,0-1 0,-1 0 0,1 0 0,0 0 0,0 0 0,-1 0 0,1-1 0,-3-33 0,3 32 0,-1-11 0,2 0 0,0 0 0,1 0 0,0 0 0,1 1 0,0-1 0,1 1 0,1 0 0,0 0 0,7-13 0,19-41 0,-22 43 0,2 0 0,0 1 0,2 0 0,1 1 0,18-23 0,-17 27 0,1 0 0,1 1 0,0 1 0,2 0 0,-1 1 0,2 2 0,35-20 0,-37 28 0,-21 14 0,0-6 0,-1 1 0,1-1 0,0 0 0,-1 0 0,0 0 0,-4 2 0,-168 74 0,163-74 0,0 0 0,-1-2 0,1 1 0,-28 2 0,-7 1 0,-159 46 0,205-52 0,0 0 0,-1 0 0,1-1 0,0 1 0,-1-1 0,1 0 0,0 0 0,-1 0 0,1 0 0,-1 0 0,1 0 0,0-1 0,-1 1 0,1-1 0,0 1 0,0-1 0,-1 0 0,1 0 0,-2-1 0,3 1 0,-1-1 0,1 1 0,0 0 0,0 0 0,1-1 0,-1 1 0,0 0 0,0-1 0,1 1 0,-1-1 0,0 1 0,1-1 0,0 1 0,-1-1 0,1 0 0,0 1 0,0-1 0,0 1 0,0-1 0,0 1 0,0-1 0,0 0 0,0 1 0,1-1 0,-1 1 0,1-1 0,-1 1 0,1-1 0,1-2 0,6-11 0,0 1 0,1-1 0,1 1 0,0 1 0,0-1 0,23-19 0,-25 26 0,0 1 0,1 0 0,-1 0 0,1 1 0,0 1 0,0-1 0,1 1 0,0 1 0,-1 0 0,1 0 0,12-1 0,-2 1 0,0 1 0,1 0 0,-1 2 0,32 3 0,-46-2 0,0 1 0,0 0 0,0 0 0,0 0 0,0 0 0,0 1 0,-1 0 0,0 0 0,1 1 0,-1-1 0,-1 1 0,1 0 0,0 0 0,-1 1 0,0 0 0,0-1 0,4 8 0,5 7 0,-1 2 0,-1-1 0,11 28 0,-2-4 0,-10-21 0,0-1 0,12 43 0,-22-64 0,8 32 0,-1 0 0,-1 0 0,1 54 0,-9-35 0,1-29 0,0-1 0,4 34 0,3-45 0,1-19 0,7-24 0,-12 27 0,12-30 0,-2-1 0,14-66 0,-26 101 0,1-5 0,0 0 0,1 0 0,-1 0 0,1 0 0,0 0 0,1 1 0,3-8 0,-2 13 0,-1 7 0,-1 10 0,-3-12 0,0 1 0,0-1 0,-1 1 0,1-1 0,-1 1 0,-1-1 0,1 0 0,-1 0 0,-5 8 0,-35 42 0,19-26 0,11-12 0,-1 0 0,0-1 0,-1 0 0,-1-2 0,-28 21 0,32-26 0,0-1 0,0-1 0,-1 0 0,0-1 0,0 0 0,0-1 0,-1-1 0,0 0 0,-19 3 0,31-7 0,-1 0 0,1 0 0,-1 0 0,0 0 0,1 0 0,-1-1 0,1 1 0,-1-1 0,1 0 0,-1 1 0,1-1 0,0 0 0,-1-1 0,1 1 0,0 0 0,0-1 0,0 1 0,-3-3 0,2 0 0,1 1 0,-1-1 0,1 1 0,-1-1 0,1 0 0,0 0 0,1 0 0,-1 0 0,1 0 0,-2-5 0,0-9 0,1-1 0,0 1 0,1-1 0,2-18 0,-1 28 0,1-9 0,0 0 0,1 0 0,1 1 0,1-1 0,1 1 0,12-32 0,-11 37 0,-1 1 0,1 0 0,1 0 0,0 0 0,1 1 0,0 0 0,0 0 0,1 1 0,0 1 0,17-13 0,-20 17 0,1 1 0,-1 0 0,1 0 0,0 0 0,-1 1 0,1 0 0,0 1 0,1-1 0,-1 1 0,8 0 0,15 0 0,34 4 0,-18-1 0,-39-2 0,-1 1 0,1-1 0,0 1 0,0 1 0,0-1 0,-1 1 0,1 0 0,-1 1 0,1-1 0,7 6 0,-12-7 0,0 1 0,0-1 0,0 1 0,0-1 0,-1 1 0,1 0 0,0 0 0,-1 0 0,0 0 0,1 0 0,-1 0 0,0 0 0,0 0 0,0 0 0,-1 1 0,1-1 0,0 0 0,-1 0 0,1 1 0,-1-1 0,0 1 0,0-1 0,0 0 0,0 1 0,0-1 0,-1 1 0,1-1 0,-1 0 0,1 0 0,-1 1 0,0-1 0,0 0 0,-1 3 0,-1 1 0,-1 0 0,1 0 0,-1-1 0,0 1 0,-1-1 0,1 0 0,-1 0 0,0-1 0,0 1 0,-1-1 0,1 0 0,-1 0 0,0-1 0,0 0 0,0 0 0,-1 0 0,1-1 0,-1 0 0,1 0 0,-12 1 0,-12 2 0,0-2 0,-1-1 0,-37-2 0,56 0 0,-86 0 0,-73-3 0,160 3 0,0-2 0,0 1 0,0-2 0,0 1 0,0-1 0,1-1 0,-1 0 0,-17-10 0,25 12 0,-1-1 0,0 0 0,1 1 0,0-1 0,0-1 0,0 1 0,0 0 0,0-1 0,0 1 0,1-1 0,0 0 0,0 0 0,0 0 0,0 0 0,0 0 0,1-1 0,0 1 0,0 0 0,0-1 0,1 1 0,-1-1 0,1 1 0,0-9 0,1 7 0,1-1 0,-1 1 0,1-1 0,0 1 0,1 0 0,-1 0 0,1 0 0,1 0 0,-1 0 0,1 1 0,0-1 0,0 1 0,0 0 0,1 0 0,0 1 0,0-1 0,0 1 0,0 0 0,1 0 0,-1 1 0,12-5 0,-1 0 0,1 1 0,-1 0 0,1 2 0,1 0 0,-1 0 0,1 2 0,17-2 0,21 2 0,105 8 0,-155-5 0,-1 2 0,1-1 0,0 1 0,0-1 0,-1 2 0,1-1 0,-1 0 0,0 1 0,0 0 0,0 1 0,0-1 0,0 1 0,7 7 0,2 4 0,0 2 0,18 27 0,-5-6 0,53 85 0,-35-50 0,55 98 0,-75-121 0,-7-17 0,-2 1 0,-1 1 0,-2 0 0,10 38 0,3 9 0,-19-64 0,-1 1 0,0-1 0,-1 1 0,2 20 0,-7-37 0,0 0 0,0 0 0,0 0 0,-1 0 0,1 1 0,0-1 0,-1 0 0,0 0 0,1-1 0,-1 1 0,0 0 0,0 0 0,0 0 0,0 0 0,-1-1 0,1 1 0,0 0 0,-1-1 0,1 0 0,-1 1 0,1-1 0,-1 0 0,0 1 0,1-1 0,-1 0 0,0 0 0,0-1 0,0 1 0,0 0 0,0 0 0,0-1 0,0 0 0,0 1 0,0-1 0,-3 0 0,-10 2 0,-1 0 0,0-2 0,-26-2 0,25 1 0,-1 0 0,1-1 0,0-1 0,1 0 0,-1-2 0,-21-7 0,-79-40 0,83 35 0,21 12 0,-1-2 0,2 0 0,-1 0 0,1-1 0,0 0 0,1-1 0,0-1 0,0 0 0,-10-13 0,11 10 0,0-1 0,1 0 0,1-1 0,0 0 0,1 0 0,0-1 0,1 1 0,1-1 0,1-1 0,0 1 0,1-1 0,-1-19 0,1-20 0,6-105 0,-2 158 0,-1 1 0,0-1 0,1 1 0,-1-1 0,1 1 0,0 0 0,0-1 0,0 1 0,0 0 0,0 0 0,0-1 0,0 1 0,1 0 0,-1 0 0,1 0 0,0 1 0,0-1 0,0 0 0,-1 1 0,1-1 0,3-1 0,-1 1 0,0 1 0,0-1 0,0 1 0,0 0 0,0 0 0,0 0 0,0 1 0,0 0 0,0-1 0,1 1 0,7 2 0,-4-1 0,0 0 0,0 1 0,0 0 0,0 0 0,0 1 0,-1 0 0,1 1 0,-1 0 0,0 0 0,0 0 0,-1 1 0,1 0 0,5 5 0,44 58 0,39 41 0,-86-98 0,0 1 0,-1 0 0,-1 0 0,1 1 0,6 17 0,-9-20 0,-5-9 0,1-1 0,-1 1 0,0 0 0,1 0 0,-1 0 0,0 0 0,1 0 0,-1 0 0,0 0 0,0 0 0,0-1 0,0 1 0,0 0 0,0 0 0,0 0 0,0 0 0,0 0 0,0 0 0,-1 1 0,1-1 0,0-1 0,-1 1 0,1-1 0,-1 0 0,1 1 0,-1-1 0,1 1 0,-1-1 0,1 0 0,-1 1 0,1-1 0,-1 0 0,1 0 0,-1 0 0,0 1 0,1-1 0,-1 0 0,1 0 0,-1 0 0,0 0 0,0 0 0,-3 0 0,1 0 0,-1-1 0,1 0 0,0 1 0,0-1 0,-1 0 0,1 0 0,-6-4 0,-54-37 0,2-2 0,2-3 0,-60-64 0,96 90 0,3 0 0,0-2 0,2 0 0,1-1 0,1 0 0,-16-33 0,27 47 0,1-1 0,0 0 0,1-1 0,0 1 0,1 0 0,0-1 0,0 1 0,1-1 0,1 0 0,0 0 0,1 1 0,2-15 0,-3 26 0,0 0 0,0 0 0,0 0 0,0-1 0,0 1 0,0 0 0,0 0 0,0 0 0,0-1 0,0 1 0,1 0 0,-1 0 0,0 0 0,0-1 0,0 1 0,0 0 0,0 0 0,0 0 0,1 0 0,-1 0 0,0-1 0,0 1 0,0 0 0,0 0 0,1 0 0,-1 0 0,0 0 0,0 0 0,0 0 0,1 0 0,-1 0 0,0 0 0,0 0 0,0 0 0,1-1 0,-1 1 0,0 0 0,0 1 0,0-1 0,1 0 0,-1 0 0,0 0 0,10 7 0,8 15 0,-18-22 0,62 103 0,-42-67 0,49 66 0,0-6 0,-48-64 0,2-1 0,39 42 0,-28-40 0,1-1 0,41 27 0,-57-45 0,1-2 0,0-1 0,1 0 0,0-2 0,25 8 0,33 13 0,-58-21 0,0 0 0,0-2 0,1-1 0,0 0 0,0-1 0,39 2 0,-37-5 0,-1 0 0,26 7 0,-24-4 0,43 3 0,-48-7 0,33 0 0,-51-1 0,1 0 0,0 0 0,0-1 0,0 1 0,0-1 0,-1 1 0,1-1 0,0 0 0,-1 0 0,1 0 0,0-1 0,-1 1 0,4-3 0,-6 4 0,0-1 0,0 1 0,0 0 0,1-1 0,-1 1 0,0 0 0,0-1 0,0 1 0,0 0 0,0-1 0,0 1 0,-1 0 0,1-1 0,0 1 0,0 0 0,0 0 0,0-1 0,0 1 0,0 0 0,0-1 0,-1 1 0,1 0 0,0 0 0,0-1 0,0 1 0,-1 0 0,1 0 0,0-1 0,0 1 0,-1 0 0,1 0 0,0 0 0,0 0 0,-1-1 0,1 1 0,0 0 0,-1 0 0,1 0 0,0 0 0,-1 0 0,1 0 0,0 0 0,-1 0 0,1 0 0,0 0 0,0 0 0,-1 0 0,1 0 0,-1 0 0,-18-3 0,9 4 0,-1 0 0,1 1 0,0 0 0,0 1 0,-1 0 0,2 1 0,-14 6 0,-24 7 0,7-4 0,-46 13 0,-139 25 0,193-43 0,26-6 0,1-1 0,0 1 0,-1-1 0,1 0 0,0-1 0,-1 1 0,-6-1 0,12 0 0,-1 0 0,1 0 0,-1 0 0,1 0 0,-1 0 0,1 0 0,0 0 0,-1 0 0,1-1 0,0 1 0,-1 0 0,1 0 0,-1 0 0,1 0 0,0-1 0,-1 1 0,1 0 0,0 0 0,-1 0 0,1-1 0,0 1 0,-1 0 0,1-1 0,0 1 0,0 0 0,-1-1 0,1 1 0,0 0 0,0-1 0,0 1 0,0 0 0,-1-1 0,1 1 0,0-1 0,0 1 0,0 0 0,0-1 0,9-16 0,20-9 0,-14 13 0,1 2 0,0 0 0,1 2 0,0-1 0,1 2 0,-1 0 0,2 1 0,-1 1 0,1 1 0,0 1 0,0 0 0,0 1 0,24 0 0,-27 2 0,0 0 0,1 1 0,28 3 0,-42-2 0,0-1 0,0 0 0,0 1 0,0 0 0,0 0 0,0 0 0,0 0 0,0 0 0,0 1 0,0-1 0,-1 1 0,1 0 0,-1 0 0,1 0 0,-1 0 0,0 0 0,1 0 0,-1 1 0,0-1 0,2 5 0,-3-6 0,-1 0 0,0 0 0,1 0 0,-1 0 0,0 0 0,0 0 0,1 0 0,-1 0 0,0 0 0,0 0 0,0 0 0,0 0 0,0 0 0,-1 0 0,1 0 0,0 0 0,0 0 0,-1 0 0,1 0 0,-1 0 0,1 0 0,0 0 0,-1-1 0,0 1 0,0 1 0,-1 0 0,-1 1 0,1-1 0,-1 0 0,1 0 0,-1 0 0,0-1 0,0 1 0,-3 1 0,-7 2 0,0 0 0,-23 4 0,-118 18 0,110-21 0,-1-1 0,1-3 0,-72-4 0,24 0 0,23 3 0,-77-3 0,124-1 0,-36-11 0,27 7 0,29 6 0,-1 0 0,0 1 0,1-1 0,-1 0 0,1 0 0,0 0 0,-1-1 0,1 1 0,0 0 0,-3-3 0,5 4 0,-1-1 0,0 0 0,1 0 0,-1 1 0,1-1 0,-1 0 0,1 0 0,-1 0 0,1 1 0,-1-1 0,1 0 0,0 0 0,-1 0 0,1 0 0,0 0 0,0 0 0,0 0 0,0 0 0,0-2 0,1 1 0,0-1 0,0 1 0,0 0 0,0-1 0,0 1 0,1 0 0,-1-1 0,1 1 0,-1 0 0,1 0 0,0 1 0,0-1 0,0 0 0,0 0 0,0 1 0,0-1 0,1 1 0,2-2 0,128-60 0,-106 50 0,96-34 0,-32 13 0,-59 23 0,2 2 0,-1 0 0,1 3 0,60-5 0,-48 4 0,56-15 0,-6 0 0,4 2 0,-50 8 0,0 2 0,101-5 0,-111 12 0,-1-1 0,0-3 0,0-1 0,53-18 0,-83 23 0,0 0 0,0 0 0,0-1 0,-1-1 0,1 1 0,-1-1 0,0-1 0,-1 0 0,1 0 0,-1 0 0,7-8 0,-11 10 0,-1 1 0,1-1 0,-1 0 0,1 0 0,-1 0 0,0 0 0,0 0 0,-1 0 0,1 0 0,-1-1 0,0 1 0,0-1 0,-1 1 0,1-1 0,-1 1 0,0-1 0,0 1 0,-1-1 0,1 1 0,-1-1 0,0 1 0,0 0 0,-1-1 0,1 1 0,-3-5 0,1 4 0,1 0 0,-1 0 0,-1 1 0,1-1 0,-1 1 0,0 0 0,0 0 0,0 0 0,0 0 0,-1 1 0,1-1 0,-1 1 0,0 0 0,0 1 0,-7-3 0,-8-3 0,-1 1 0,-37-6 0,-7-3 0,50 11 0,1-1 0,0 0 0,-22-13 0,31 16 0,0 0 0,1-1 0,-1 0 0,1 1 0,0-2 0,0 1 0,0 0 0,0-1 0,1 0 0,0 0 0,0 0 0,-3-7 0,5 9 0,0 0 0,0 1 0,0-1 0,0 1 0,0 0 0,-1-1 0,1 1 0,-1 0 0,1 0 0,-1 0 0,0 0 0,0 0 0,0 0 0,0 0 0,0 1 0,0-1 0,-1 1 0,1 0 0,0-1 0,-1 1 0,1 0 0,-1 0 0,1 1 0,-1-1 0,0 0 0,-4 1 0,4 0 0,-1 0 0,0 1 0,0 0 0,1 0 0,-1 0 0,0 0 0,1 1 0,-1-1 0,1 1 0,-1 0 0,1 0 0,0 0 0,0 1 0,0-1 0,0 1 0,1-1 0,-6 7 0,-1 3 0,-1 1 0,2 0 0,-10 16 0,16-24 0,-1 0 0,1 0 0,0 1 0,0-1 0,1 0 0,-1 1 0,1-1 0,0 1 0,1-1 0,-1 1 0,1 0 0,1 5 0,-1-8 0,1-1 0,0 0 0,-1-1 0,1 1 0,0 0 0,0 0 0,1 0 0,-1 0 0,0-1 0,1 1 0,-1-1 0,1 1 0,-1-1 0,1 0 0,0 1 0,-1-1 0,1 0 0,0 0 0,0 0 0,0 0 0,0 0 0,0-1 0,0 1 0,0-1 0,0 1 0,4 0 0,6 0 0,1 0 0,-1 0 0,18-2 0,-20 1 0,21-3 0,0-1 0,39-9 0,-7 0 0,-8 2 0,-33 5 0,1 2 0,39-3 0,-44 7 0,-11 1 0,0-1 0,0 1 0,0-2 0,0 1 0,-1-1 0,1 0 0,0-1 0,-1 1 0,1-1 0,-1-1 0,10-3 0,-58 26 0,24-10 0,1-1 0,-2-1 0,1 0 0,-32 8 0,-36 7 0,44-10 0,-46 6 0,30-8 0,35-6 0,-1 0 0,-33 0 0,30-4 0,-135-3 0,159 2 0,1 0 0,0 0 0,0 0 0,-1-1 0,1 1 0,0 0 0,0-1 0,0 0 0,0 0 0,0 1 0,0-1 0,0 0 0,0-1 0,0 1 0,0 0 0,0-1 0,0 1 0,1-1 0,-1 1 0,1-1 0,-1 0 0,1 1 0,0-1 0,-1 0 0,1 0 0,0 0 0,0 0 0,1 0 0,-1 0 0,0 0 0,1-1 0,-1 1 0,1 0 0,-1 0 0,1-1 0,0 1 0,0 0 0,0 0 0,1 0 0,0-5 0,1-3 0,0 1 0,1-1 0,0 1 0,1 0 0,0 0 0,0 0 0,1 1 0,6-10 0,-1 6 0,-1 0 0,2 1 0,0 0 0,0 1 0,1 0 0,0 0 0,1 2 0,0-1 0,0 2 0,1-1 0,0 2 0,0 0 0,0 1 0,1 0 0,0 1 0,0 1 0,28-3 0,42-5 0,-64 7 0,1 0 0,0 2 0,1 0 0,-1 2 0,33 2 0,-50-1 0,0 0 0,0 1 0,0-1 0,0 1 0,-1 0 0,1 0 0,0 0 0,-1 0 0,0 1 0,0 0 0,1 0 0,-2 0 0,1 0 0,0 1 0,-1 0 0,1-1 0,-1 1 0,0 1 0,-1-1 0,1 0 0,-1 1 0,1-1 0,-1 1 0,-1-1 0,1 1 0,-1 0 0,1 0 0,-1 0 0,0 6 0,1 0 0,-1 0 0,0 1 0,0-1 0,-1 0 0,0 0 0,-1 0 0,-1 1 0,0-1 0,0 0 0,-4 11 0,3-17 0,1 0 0,0 0 0,-1-1 0,0 1 0,0-1 0,0 0 0,-1 1 0,1-2 0,-1 1 0,0 0 0,0-1 0,0 0 0,-1 0 0,1 0 0,-1 0 0,0-1 0,1 0 0,-1 0 0,0 0 0,0 0 0,0-1 0,-1 0 0,-6 1 0,-27 2 0,-1-2 0,-51-4 0,20 0 0,60 1 0,0 0 0,0-1 0,0 0 0,0 0 0,0-1 0,1-1 0,-1 0 0,1 0 0,0-1 0,0 0 0,1-1 0,0 0 0,0 0 0,0-1 0,0 0 0,1-1 0,0 0 0,-10-13 0,16 16 0,-1 0 0,1 1 0,0-1 0,0 0 0,1 0 0,-1 0 0,1 0 0,0 0 0,1-1 0,-1 1 0,1 0 0,0 0 0,0 0 0,0-1 0,1 1 0,0 0 0,0 0 0,0 0 0,1 0 0,0 0 0,4-9 0,-3 9 0,-1-1 0,1 1 0,0 1 0,0-1 0,1 0 0,-1 1 0,1 0 0,0 0 0,0 0 0,1 0 0,-1 0 0,1 1 0,0 0 0,0 0 0,0 0 0,0 1 0,0 0 0,1 0 0,10-3 0,18 2 0,0 1 0,0 2 0,52 6 0,-82-5 0,0-1 0,0 1 0,0 0 0,0 0 0,0 0 0,0 0 0,0 1 0,0 0 0,-1 0 0,1 0 0,-1 0 0,1 0 0,-1 1 0,0-1 0,0 1 0,0 0 0,0 0 0,4 6 0,-6-6 0,1 0 0,-1 0 0,1 1 0,-1-1 0,0 1 0,0-1 0,0 1 0,-1-1 0,1 1 0,-1 0 0,0-1 0,0 1 0,0-1 0,-1 1 0,1 0 0,-1-1 0,0 1 0,0-1 0,0 1 0,0-1 0,-3 5 0,1-3 0,0 0 0,0-1 0,-1 1 0,0-1 0,0 1 0,0-1 0,-1 0 0,1-1 0,-1 1 0,0-1 0,0 0 0,-6 3 0,-5 2 0,0-1 0,-30 9 0,30-12 0,1 0 0,-28 1 0,37-4 0,-1-1 0,0 0 0,0 0 0,1 0 0,-1-1 0,0 0 0,0-1 0,-10-3 0,16 5 0,0-1 0,0 1 0,0 0 0,1-1 0,-1 1 0,0-1 0,0 1 0,1-1 0,-1 0 0,0 1 0,1-1 0,-1 0 0,1 1 0,-1-1 0,1 0 0,-1 0 0,1 1 0,0-1 0,-1 0 0,1 0 0,0 0 0,-1 0 0,1 0 0,0 1 0,0-3 0,0 1 0,0 0 0,1 0 0,-1 0 0,1 0 0,-1 0 0,1 1 0,0-1 0,0 0 0,0 0 0,0 0 0,1-1 0,3-3 0,0 0 0,0 1 0,0-1 0,0 1 0,10-6 0,1 1 0,1 1 0,0 0 0,29-9 0,-24 10 0,40-23 0,-50 24 0,0 0 0,1 1 0,0 1 0,0 0 0,26-7 0,-31 11 0,-5 0 0,-1 0 0,1 0 0,0 1 0,0-1 0,0 1 0,0 0 0,0 0 0,0 0 0,0 0 0,0 0 0,0 1 0,0-1 0,0 1 0,3 1 0,-6-1 0,-1 0 0,1-1 0,0 1 0,0 0 0,0 0 0,-1 0 0,1-1 0,0 1 0,0 0 0,-1 0 0,1-1 0,-1 1 0,1 0 0,-1-1 0,1 1 0,-1-1 0,1 1 0,-1-1 0,0 1 0,1-1 0,-1 1 0,0-1 0,1 1 0,-1-1 0,0 0 0,-1 1 0,-22 14 0,4-7 0,-1-1 0,0 0 0,-29 4 0,28-6 0,-48 6 0,55-9 0,48-6 0,28-9 0,-49 9 0,-1 1 0,1 1 0,0 0 0,0 0 0,0 1 0,16 1 0,-28 0 0,0 0 0,1 0 0,-1 0 0,0 0 0,1 0 0,-1 0 0,1 0 0,-1 0 0,0 0 0,1 0 0,-1 1 0,0-1 0,1 0 0,-1 0 0,0 0 0,1 0 0,-1 1 0,0-1 0,0 0 0,1 0 0,-1 1 0,0-1 0,0 0 0,1 0 0,-1 1 0,0-1 0,0 0 0,0 1 0,1-1 0,-1 0 0,0 1 0,0-1 0,0 0 0,0 1 0,0-1 0,0 0 0,0 1 0,0-1 0,0 0 0,0 1 0,0 0 0,-10 17 0,-22 12 0,-5-8 0,-61 28 0,67-35 0,28-13 0,0-1 0,0 1 0,-1-1 0,1 0 0,-1 0 0,1 0 0,-1 0 0,1-1 0,-1 1 0,1-1 0,-1 0 0,0 0 0,1 0 0,-6-2 0,7 2 0,0-1 0,1 0 0,-1 0 0,0 0 0,0-1 0,0 1 0,0 0 0,1-1 0,-1 1 0,1-1 0,-1 0 0,1 1 0,0-1 0,-1 0 0,1 0 0,0 0 0,0 0 0,0 0 0,1 0 0,-1 0 0,0 0 0,1 0 0,-1 0 0,1-4 0,-6-26 0,0-7 0,-2 0 0,-1 1 0,-2 0 0,-22-50 0,-4 16 0,-16-35 0,47 93 0,1-1 0,1 1 0,0-1 0,1 0 0,-2-30 0,5 2 0,0 30 0,1-1 0,-2 1 0,0-1 0,0 1 0,-1-1 0,-1 1 0,0 0 0,-1 0 0,-7-15 0,-6-6 0,-30-54 0,41 79 0,0 0 0,-1 0 0,0 0 0,-1 1 0,0 1 0,-16-14 0,18 18 0,0 0 0,0 0 0,0 0 0,0 0 0,0 1 0,-1 0 0,1 1 0,-1-1 0,0 1 0,1 1 0,-12-1 0,14 1 0,1 0 0,-1 0 0,0 0 0,0 1 0,0 0 0,0 0 0,0 0 0,1 0 0,-1 0 0,0 1 0,1-1 0,-1 1 0,1 0 0,0 0 0,0 0 0,0 1 0,0-1 0,0 1 0,0 0 0,-3 4 0,0 2 0,1 0 0,1 1 0,0-1 0,0 1 0,-4 18 0,7-22 0,-1-1 0,2 1 0,-1 0 0,1 0 0,-1 0 0,2 0 0,-1 0 0,1 0 0,0 0 0,0 0 0,2 7 0,-1-10 0,-1-1 0,0 0 0,0 0 0,1 0 0,-1 0 0,1 0 0,-1 0 0,1 0 0,0 0 0,0-1 0,0 1 0,0-1 0,0 1 0,0-1 0,1 0 0,-1 0 0,0 0 0,0 0 0,1 0 0,4 1 0,5 0 0,0-1 0,0 0 0,16 0 0,16 1 0,-21 2 0,128 30 0,-137-29 0,0 0 0,0 0 0,0 2 0,-1-1 0,0 2 0,0 0 0,-1 0 0,13 12 0,6 6 0,-24-22 0,-1 1 0,0 0 0,0 0 0,0 0 0,-1 1 0,0 0 0,0 0 0,0 1 0,-1-1 0,6 13 0,-2 0 0,13 38 0,-19-53 0,-1 0 0,0 0 0,0 0 0,-1 0 0,1 0 0,-1 1 0,0-1 0,0 0 0,-1 0 0,1 0 0,-2 5 0,2-8 0,-1 0 0,1 1 0,-1-1 0,1 0 0,-1 0 0,1 0 0,-1 0 0,0 0 0,1 0 0,-1 0 0,0 0 0,0 0 0,0 0 0,0 0 0,0-1 0,0 1 0,0 0 0,0-1 0,0 1 0,0 0 0,0-1 0,0 1 0,-1-1 0,1 0 0,-2 1 0,0-1 0,0 0 0,0 0 0,0 0 0,0-1 0,1 1 0,-1-1 0,0 0 0,0 0 0,0 0 0,-4-2 0,-5-4 0,0 0 0,0-1 0,-15-12 0,-59-40 0,8 8 0,57 36 0,12 10 0,0 0 0,1-1 0,0 0 0,-8-8 0,16 14 0,0 1 0,0-1 0,0 1 0,0 0 0,-1-1 0,1 1 0,0-1 0,0 1 0,-1 0 0,1-1 0,0 1 0,-1 0 0,1 0 0,0-1 0,-1 1 0,1 0 0,0 0 0,-1-1 0,1 1 0,-1 0 0,1 0 0,0 0 0,-1 0 0,1 0 0,-1 0 0,1 0 0,0 0 0,-1-1 0,1 1 0,-1 1 0,1-1 0,-1 0 0,1 0 0,0 0 0,-1 0 0,1 0 0,-1 0 0,-5 19 0,7 42 0,0-49 0,0 63 0,0-75 0,-1 0 0,0 0 0,0 0 0,0 0 0,0 0 0,0 0 0,0 0 0,0 0 0,0 0 0,0 0 0,0 0 0,1 0 0,-1 0 0,0 0 0,0 0 0,0 0 0,0 0 0,0 0 0,0 0 0,0 0 0,0 0 0,0 0 0,0 0 0,0 0 0,1 0 0,-1 0 0,0 0 0,0 0 0,0 0 0,0 0 0,0 0 0,0 1 0,0-1 0,0 0 0,0 0 0,0 0 0,0 0 0,0 0 0,0 0 0,0 0 0,0 0 0,0 0 0,0 0 0,0 0 0,0 1 0,0-1 0,0 0 0,0 0 0,0 0 0,0 0 0,0 0 0,0 0 0,0 0 0,0 0 0,0 0 0,0 0 0,0 1 0,0-1 0,0 0 0,0 0 0,0 0 0,0 0 0,6-10 0,3-17 0,58-223 0,-66 250 0,-1-1 0,1 0 0,-1 0 0,0 1 0,1-1 0,-1 0 0,0 0 0,0 0 0,0 1 0,0-1 0,1 0 0,-1 0 0,0 0 0,0 1 0,-1-1 0,1 0 0,0 0 0,0 0 0,0 0 0,0 1 0,-1-1 0,1 0 0,0 0 0,-1-1 0,0 2 0,0 0 0,0 0 0,0 0 0,1 0 0,-1 0 0,0 0 0,0 0 0,0 0 0,1 0 0,-1 0 0,0 0 0,0 1 0,0-1 0,1 0 0,-1 1 0,0-1 0,0 0 0,1 1 0,-2 0 0,-35 27 0,19-13 0,9-9 0,0 2 0,0-1 0,0 1 0,1 1 0,1-1 0,-1 1 0,1 1 0,-10 18 0,16-26 0,0-1 0,1 1 0,-1 0 0,1 0 0,-1-1 0,1 1 0,0 0 0,0 0 0,0 0 0,0-1 0,0 1 0,0 0 0,0 0 0,1 0 0,-1-1 0,0 1 0,1 0 0,0 0 0,-1-1 0,1 1 0,0-1 0,0 1 0,0 0 0,0-1 0,0 1 0,0-1 0,0 0 0,1 1 0,-1-1 0,0 0 0,1 0 0,-1 0 0,1 0 0,0 0 0,-1 0 0,3 0 0,6 3 0,0-1 0,0 0 0,0-1 0,0 0 0,13 1 0,2 0 0,23 6 0,1-3 0,75-1 0,-92-3 0,-1 1-1,35 8 1,-16-3-137,8 4-124,67 22 0,0 0 95,-103-27 166,35 14 0,-34-12 0,36 10 0,-21-9 0,-1 1 0,0 2 0,68 34 0,-72-30-9,40 21-85,82 55-1,-137-79 338,-1 1-1,22 25 1,-7-7 19,-22-23-258,-1 0 0,0 1 0,-1 1 1,0 0-1,-1 0 0,0 0 0,-1 1 0,5 15 0,-7-18-4,-1 1 0,0-1 0,-1 1-1,0-1 1,0 1 0,-1 0-1,-1 0 1,0-1 0,0 1 0,-1 0-1,-3 12 1,3-19 0,0-1 0,-1 1 0,0-1 0,1 1 0,-1-1 0,-1 1 0,1-1 0,0 0 0,-1 0 0,1 0 0,-1-1 0,0 1 0,0 0 0,0-1 0,-1 0 0,1 0 0,0 0 0,-1 0 0,1 0 0,-1-1 0,0 0 0,1 1 0,-1-1 0,0-1 0,0 1 0,-7 0 0,-10 1 0,0-2 0,0 0 0,-36-5 0,48 4 0,-5-2 0,-1-1 0,1 0 0,-1 0 0,1-2 0,0 0 0,-19-11 0,-38-16 0,29 16 0,-42-23 0,-16-8 0,-50-18 0,-84-45 0,229 109 0,-42-17 0,-71-42 0,87 48 0,-19-10 0,49 22 0,-1 0 0,1 0 0,0 1 0,-1-1 0,1-1 0,0 1 0,0 0 0,-1 0 0,1 0 0,0-1 0,0 1 0,1 0 0,-1-1 0,0 1 0,0-1 0,1 1 0,-1-1 0,1 1 0,-1-1 0,1 0 0,-1 1 0,1-1 0,0 1 0,0-1 0,0-2 0,1 3 0,-1-1 0,1 1 0,0-1 0,0 1 0,0-1 0,-1 1 0,1 0 0,1-1 0,-1 1 0,0 0 0,0 0 0,0 0 0,1 0 0,-1 0 0,1 0 0,-1 0 0,0 0 0,1 1 0,0-1 0,-1 0 0,1 1 0,-1 0 0,1-1 0,0 1 0,2-1 0,48-3 0,-45 4 0,189 3 0,-182 0 0,1 0 0,-1 1 0,1 0 0,-1 1 0,-1 1 0,1 0 0,-1 1 0,0 0 0,15 11 0,-24-14 0,-1 0 0,1 0 0,0 0 0,-1 0 0,0 1 0,0-1 0,0 1 0,-1 0 0,0 0 0,0 0 0,0 0 0,0 0 0,-1 0 0,0 1 0,0-1 0,0 0 0,-1 1 0,1-1 0,-1 1 0,-1 6 0,0-2 0,0 1 0,0-1 0,-1 0 0,0 1 0,-1-1 0,0-1 0,0 1 0,-1 0 0,-9 14 0,78-48 0,-48 20 0,-17 4 0,1 0 0,-1 0 0,0 0 0,0 0 0,0 0 0,0 0 0,0 1 0,0-1 0,1 0 0,-1 0 0,0 0 0,0 0 0,0 0 0,0 0 0,0 0 0,0 0 0,0 0 0,0 0 0,0 1 0,0-1 0,1 0 0,-1 0 0,0 0 0,0 0 0,0 0 0,0 0 0,0 0 0,0 1 0,0-1 0,0 0 0,0 0 0,0 0 0,0 0 0,0 0 0,0 0 0,0 1 0,0-1 0,0 0 0,0 0 0,0 0 0,0 0 0,0 0 0,0 0 0,0 1 0,-1-1 0,1 0 0,0 0 0,0 0 0,0 0 0,0 0 0,0 0 0,0 0 0,0 0 0,-2 2 0,0 0 0,0 0 0,0 0 0,0-1 0,0 1 0,0-1 0,0 0 0,0 1 0,-1-1 0,-3 1 0,-17 4 0,0-1 0,-1-1 0,1-1 0,-1-1 0,0-2 0,0 0 0,-31-5 0,50 5 0,1 0 0,-1-1 0,0 0 0,0 0 0,1 0 0,-1-1 0,1 1 0,-1-1 0,1 0 0,0 0 0,0-1 0,0 0 0,0 1 0,0-1 0,0 0 0,1-1 0,0 1 0,-1-1 0,1 1 0,1-1 0,-1 0 0,0 0 0,1 0 0,0-1 0,0 1 0,0 0 0,0-1 0,1 1 0,0-1 0,0 0 0,0 0 0,0 1 0,1-1 0,0 0 0,0 0 0,0 1 0,1-1 0,-1 0 0,1 0 0,0 1 0,1-1 0,-1 1 0,1-1 0,0 1 0,0-1 0,0 1 0,0 0 0,1 0 0,0 0 0,3-4 0,-5 7 0,-1 1 0,1-1 0,-1 1 0,0-1 0,1 1 0,-1-1 0,1 1 0,-1-1 0,1 1 0,0-1 0,-1 1 0,1-1 0,-1 1 0,1 0 0,0-1 0,-1 1 0,1 0 0,0 0 0,-1 0 0,1-1 0,0 1 0,0 0 0,0 0 0,0 1 0,-1-1 0,1 0 0,-1 1 0,1-1 0,-1 1 0,0-1 0,1 0 0,-1 1 0,1-1 0,-1 1 0,0-1 0,1 1 0,-1-1 0,0 1 0,0-1 0,1 1 0,-1 0 0,0-1 0,0 2 0,5 41 0,-4-31 0,-1-11 0,0 0 0,0-1 0,0 1 0,0-1 0,1 1 0,-1 0 0,0-1 0,0 1 0,0-1 0,1 1 0,-1-1 0,0 1 0,1-1 0,-1 1 0,0-1 0,1 1 0,-1-1 0,1 1 0,-1-1 0,1 0 0,-1 1 0,1-1 0,-1 0 0,1 1 0,-1-1 0,1 0 0,-1 0 0,1 1 0,-1-1 0,1 0 0,0 0 0,0 0 0,1 0 0,1 0 0,-1 0 0,0-1 0,0 1 0,0-1 0,0 0 0,0 1 0,0-1 0,3-2 0,38-28 0,-37 26 0,0 1 0,1 0 0,-1 0 0,1 0 0,0 1 0,0 0 0,0 0 0,1 1 0,8-2 0,-15 3 0,1 1 0,-1-1 0,1 1 0,0 0 0,-1 0 0,1-1 0,0 1 0,-1 0 0,1 0 0,0 0 0,-1 1 0,1-1 0,0 0 0,-1 1 0,1-1 0,-1 1 0,1-1 0,-1 1 0,1 0 0,-1 0 0,1 0 0,-1-1 0,1 1 0,-1 1 0,0-1 0,0 0 0,0 0 0,0 0 0,0 1 0,0-1 0,0 0 0,0 1 0,0-1 0,0 1 0,-1-1 0,1 1 0,-1-1 0,1 1 0,-1 0 0,1-1 0,-1 1 0,0 0 0,0-1 0,0 1 0,0 0 0,0-1 0,-1 3 0,1-2 0,0 1 0,0-1 0,-1 1 0,1-1 0,-1 0 0,0 1 0,1-1 0,-1 0 0,0 0 0,0 0 0,-1 1 0,1-1 0,0 0 0,-1 0 0,1-1 0,-1 1 0,0 0 0,1 0 0,-3 1 0,0-1 0,-1 1 0,1-1 0,-1 1 0,0-1 0,1 0 0,-1-1 0,0 1 0,-9 0 0,-3 0 0,0 0 0,-1-2 0,1 0 0,-23-4 0,36 4 0,1-1 0,0 1 0,0-1 0,0 0 0,0-1 0,0 1 0,0 0 0,0-1 0,0 0 0,1 0 0,-1 0 0,0 0 0,1 0 0,0 0 0,-1 0 0,1-1 0,0 1 0,0-1 0,-3-5 0,-1-1 0,-3 1 0,6 10 0,3-2 0,0 1 0,1 0 0,-1-1 0,1 1 0,-1-1 0,0 1 0,1-1 0,-1 1 0,1-1 0,-1 1 0,1-1 0,0 1 0,-1-1 0,1 0 0,-1 1 0,1-1 0,0 0 0,-1 1 0,1-1 0,0 0 0,0 0 0,-1 0 0,1 0 0,0 1 0,-1-1 0,1 0 0,0 0 0,1-1 0,22 1 0,0-2 0,0-1 0,41-10 0,-41 8 0,0 0 0,0 1 0,38 0 0,-59 4 4,0 0-1,-1 1 0,1-1 1,-1 1-1,1-1 0,-1 1 1,1 0-1,-1 0 0,0 0 1,1 0-1,-1 0 0,0 1 0,0-1 1,0 1-1,0-1 0,0 1 1,0 0-1,0 0 0,-1 0 1,1 0-1,-1 0 0,1 0 1,-1 0-1,0 0 0,1 1 1,-1-1-1,-1 1 0,1-1 1,0 0-1,0 1 0,-1-1 1,0 1-1,1 0 0,-1-1 1,0 5-1,0-3-74,0 1 1,-1-1-1,1 1 0,-1-1 0,1 0 1,-1 1-1,-1-1 0,1 0 1,-1 0-1,1 0 0,-1 1 0,0-2 1,-1 1-1,1 0 0,-1 0 1,1-1-1,-1 1 0,0-1 0,-1 0 1,-2 3-1,-11 3-6755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3:11:3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1 24575,'4'5'0,"-1"2"0,1-1 0,-1 0 0,0 1 0,0-1 0,-1 1 0,0 0 0,0 0 0,-1 0 0,1 11 0,7 20 0,-4-15 0,-1 0 0,0 1 0,-2-1 0,-1 40 0,-1-35 0,1 1 0,8 44 0,9 57 0,-3-17 0,-11-80 0,1 51 0,-4-53 0,1 0 0,7 33 0,25 125 0,47 190-846,-54-234 635,-24-123 195,0 0 1,0 41 0,-3-43 16,0 1 0,2-1 0,7 34 0,25 101-1,-30-131 0,4 47 0,1 13 0,9 58-14,-4-13 167,-8-86 170,-3 0 0,-3 76 0,2 28-332,11-63 9,-8-55 0,4 47 0,-9 241 0,-1-148 0,2-148 0,1-1 0,9 36 0,-6-34 0,-1 0 0,1 26 0,-5-28 0,-2 258 0,-5-225 0,-16 62 0,1-13 0,12-50 0,3-23 0,-4 52 0,9-52 0,-11 43 0,1-10 0,-16 99 0,1 0 0,-2-30 0,27-125 0,-18 55 0,-3 0 0,-59 110 0,40-88 0,-33 51 0,12-26 0,34-58 0,-60 76 0,57-82 0,-24 36 0,-34 44 0,71-99 0,2 1 0,-22 41 0,26-41 0,-1-1 0,-2-1 0,-24 30 0,5-12 0,-34 56 0,7-10 0,1-14 0,-101 95 0,119-127 0,31-31 0,0-2 0,-20 14 0,-20 16 0,20-18-1365,16-14-5461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3:11:3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24575,'0'435'0,"1"-415"0,1 1 0,9 35 0,-6-34 0,-2 0 0,3 25 0,-8 2 0,1-36 0,0-1 0,1 0 0,0 0 0,1 0 0,0 0 0,6 23 0,-7-33 0,1-1 0,0 1 0,-1-1 0,1 1 0,0-1 0,0 1 0,0-1 0,0 1 0,0-1 0,0 0 0,0 1 0,1-1 0,-1 0 0,0 0 0,1 0 0,-1 0 0,1 0 0,-1-1 0,1 1 0,0 0 0,3 0 0,-2 0 0,0-1 0,0 0 0,0 0 0,0 0 0,1 0 0,-1-1 0,0 1 0,0-1 0,0 0 0,0 0 0,4-1 0,5-4 0,0 0 0,-1-1 0,0 0 0,17-14 0,2-2 0,1 2 0,1 1 0,0 1 0,36-14 0,-40 22 0,1 2 0,47-10 0,-10 3 0,3-9-1365,-52 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3:16:0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1 998 24575,'36'-1'0,"1"2"0,-1 2 0,54 10 0,-50-7 0,0-1 0,1-2 0,74-5 0,-36 1 0,-67 1 0,1-1 0,-1 0 0,0-1 0,0 0 0,0-1 0,-1 0 0,1-1 0,0 0 0,12-7 0,-10 3 0,1-1 0,-1-1 0,-1-1 0,0 0 0,23-24 0,-11 6 0,-2-1 0,-1 0 0,23-42 0,44-104 0,-81 155 0,-1 0 0,-1-1 0,7-36 0,-8 27 0,11-30 0,-11 42 6,0 0-1,-1 0 1,-1-1-1,0-27 1,-5-82-118,0 47-1169,2 59-5545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3:16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24575,'5'-1'0,"-1"0"0,1-1 0,-1 0 0,1 0 0,-1 0 0,0 0 0,7-6 0,-1 2 0,10-8 0,32-27 0,-37 28 0,0 0 0,1 2 0,0 0 0,21-11 0,-32 19 0,1 1 0,-1 0 0,1 0 0,0 1 0,-1-1 0,1 1 0,0 1 0,0-1 0,0 1 0,-1 0 0,1 0 0,0 1 0,0 0 0,0 0 0,-1 0 0,1 0 0,0 1 0,7 4 0,-6-2 0,0 0 0,-1 1 0,0 0 0,0 0 0,0 0 0,0 1 0,-1 0 0,0 0 0,4 8 0,27 27 0,17 5-1365,-41-33-5461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4/28/2022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3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0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2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5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9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7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4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0.svg"/><Relationship Id="rId15" Type="http://schemas.openxmlformats.org/officeDocument/2006/relationships/customXml" Target="../ink/ink5.xml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fondo blu con poligoni">
            <a:extLst>
              <a:ext uri="{FF2B5EF4-FFF2-40B4-BE49-F238E27FC236}">
                <a16:creationId xmlns:a16="http://schemas.microsoft.com/office/drawing/2014/main" id="{94AAE5E9-925A-F189-B104-7C30FDE49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1" r="19329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336044-94D0-D90C-ADEF-1C0567CD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276" y="976630"/>
            <a:ext cx="10827447" cy="1048738"/>
          </a:xfrm>
        </p:spPr>
        <p:txBody>
          <a:bodyPr>
            <a:normAutofit/>
          </a:bodyPr>
          <a:lstStyle/>
          <a:p>
            <a:pPr algn="ctr"/>
            <a:r>
              <a:rPr lang="it-IT" sz="6000"/>
              <a:t>MHW3 – WEB PROGRAMMING</a:t>
            </a:r>
            <a:endParaRPr lang="it-IT" sz="60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CC21B2-93CF-EE03-A580-16FD21B7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528" y="6333056"/>
            <a:ext cx="5781472" cy="524934"/>
          </a:xfrm>
        </p:spPr>
        <p:txBody>
          <a:bodyPr>
            <a:normAutofit/>
          </a:bodyPr>
          <a:lstStyle/>
          <a:p>
            <a:r>
              <a:rPr lang="it-IT" i="1" dirty="0"/>
              <a:t>Scollo Lorenzo – Matricola: 1000001155</a:t>
            </a:r>
          </a:p>
        </p:txBody>
      </p:sp>
    </p:spTree>
    <p:extLst>
      <p:ext uri="{BB962C8B-B14F-4D97-AF65-F5344CB8AC3E}">
        <p14:creationId xmlns:p14="http://schemas.microsoft.com/office/powerpoint/2010/main" val="3089558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485C76E-AB59-D5B6-7619-BD4B6B65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15" y="0"/>
            <a:ext cx="11138170" cy="33818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C989E76-3C7F-CFA2-584A-DECEA660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2" y="3157272"/>
            <a:ext cx="3758973" cy="3661020"/>
          </a:xfrm>
          <a:prstGeom prst="rect">
            <a:avLst/>
          </a:prstGeom>
        </p:spPr>
      </p:pic>
      <p:pic>
        <p:nvPicPr>
          <p:cNvPr id="10" name="Elemento grafico 9" descr="Cursore con riempimento a tinta unita">
            <a:extLst>
              <a:ext uri="{FF2B5EF4-FFF2-40B4-BE49-F238E27FC236}">
                <a16:creationId xmlns:a16="http://schemas.microsoft.com/office/drawing/2014/main" id="{F5C6786B-F6A1-68FB-8038-BEC0ED705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5766" y="455491"/>
            <a:ext cx="914400" cy="914400"/>
          </a:xfrm>
          <a:prstGeom prst="rect">
            <a:avLst/>
          </a:prstGeom>
        </p:spPr>
      </p:pic>
      <p:sp>
        <p:nvSpPr>
          <p:cNvPr id="29" name="Sottotitolo 2">
            <a:extLst>
              <a:ext uri="{FF2B5EF4-FFF2-40B4-BE49-F238E27FC236}">
                <a16:creationId xmlns:a16="http://schemas.microsoft.com/office/drawing/2014/main" id="{09E89FF3-F767-E89A-5CAA-7D75228D7C2F}"/>
              </a:ext>
            </a:extLst>
          </p:cNvPr>
          <p:cNvSpPr txBox="1">
            <a:spLocks/>
          </p:cNvSpPr>
          <p:nvPr/>
        </p:nvSpPr>
        <p:spPr>
          <a:xfrm>
            <a:off x="4184445" y="216090"/>
            <a:ext cx="1695655" cy="5448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b="1" dirty="0"/>
              <a:t>*CLICK*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050CE34-59D7-F1EF-3BE0-A67D1B5917D8}"/>
              </a:ext>
            </a:extLst>
          </p:cNvPr>
          <p:cNvGrpSpPr/>
          <p:nvPr/>
        </p:nvGrpSpPr>
        <p:grpSpPr>
          <a:xfrm>
            <a:off x="4153519" y="1410013"/>
            <a:ext cx="603720" cy="2577240"/>
            <a:chOff x="4153519" y="1410013"/>
            <a:chExt cx="603720" cy="25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13234BE1-85E5-3A2C-80DD-98FC7BBF9478}"/>
                    </a:ext>
                  </a:extLst>
                </p14:cNvPr>
                <p14:cNvContentPartPr/>
                <p14:nvPr/>
              </p14:nvContentPartPr>
              <p14:xfrm>
                <a:off x="4201759" y="1410013"/>
                <a:ext cx="555480" cy="24894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13234BE1-85E5-3A2C-80DD-98FC7BBF94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2759" y="1401373"/>
                  <a:ext cx="573120" cy="25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43123C6-EA16-C076-8344-01DF25FC55ED}"/>
                    </a:ext>
                  </a:extLst>
                </p14:cNvPr>
                <p14:cNvContentPartPr/>
                <p14:nvPr/>
              </p14:nvContentPartPr>
              <p14:xfrm>
                <a:off x="4153519" y="3696013"/>
                <a:ext cx="236160" cy="29124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43123C6-EA16-C076-8344-01DF25FC55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4519" y="3687013"/>
                  <a:ext cx="253800" cy="308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EA8A96EE-7B27-E61A-317C-BF75778D6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4" y="2359685"/>
            <a:ext cx="548039" cy="59005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410CD7DF-BCE9-33F7-335C-C0AB1250FD52}"/>
              </a:ext>
            </a:extLst>
          </p:cNvPr>
          <p:cNvSpPr/>
          <p:nvPr/>
        </p:nvSpPr>
        <p:spPr>
          <a:xfrm>
            <a:off x="4533167" y="5502160"/>
            <a:ext cx="7488872" cy="13558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BA8C91B6-6726-6675-9B3E-EF22BE400093}"/>
              </a:ext>
            </a:extLst>
          </p:cNvPr>
          <p:cNvSpPr txBox="1">
            <a:spLocks/>
          </p:cNvSpPr>
          <p:nvPr/>
        </p:nvSpPr>
        <p:spPr>
          <a:xfrm>
            <a:off x="4184445" y="4377422"/>
            <a:ext cx="3952584" cy="189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dirty="0"/>
              <a:t>Nel momento in cui clicchiamo su un’immagine avviene l’apertura dell’immagine in «Modalità: Modale» grazie al codice presente sulla destra, </a:t>
            </a:r>
            <a:r>
              <a:rPr lang="it-IT" sz="1600"/>
              <a:t>con il </a:t>
            </a:r>
            <a:r>
              <a:rPr lang="it-IT" sz="1600" dirty="0"/>
              <a:t>quale «giochiamo» col mettere e togliere classi CSS per consentire o no lo «scroll» o la vista ingrandita dell’immagine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C26EC46-493C-C556-AC9F-BE680BC15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3983" y="3214600"/>
            <a:ext cx="3536288" cy="354636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22F38FE-7F18-2110-B614-57FEC0C7F6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5479" y="3696013"/>
            <a:ext cx="487379" cy="512056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8810B0E5-BBF4-55EF-734C-258AED4BC14E}"/>
              </a:ext>
            </a:extLst>
          </p:cNvPr>
          <p:cNvGrpSpPr/>
          <p:nvPr/>
        </p:nvGrpSpPr>
        <p:grpSpPr>
          <a:xfrm>
            <a:off x="5466730" y="3646333"/>
            <a:ext cx="473400" cy="372240"/>
            <a:chOff x="5466730" y="3646333"/>
            <a:chExt cx="47340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1C7AF833-1CA8-43CC-470A-C592951B8679}"/>
                    </a:ext>
                  </a:extLst>
                </p14:cNvPr>
                <p14:cNvContentPartPr/>
                <p14:nvPr/>
              </p14:nvContentPartPr>
              <p14:xfrm>
                <a:off x="5466730" y="3648493"/>
                <a:ext cx="371520" cy="37008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1C7AF833-1CA8-43CC-470A-C592951B86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8090" y="3639853"/>
                  <a:ext cx="3891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46D297BC-2AB2-827B-9C6F-BEE78C19FB87}"/>
                    </a:ext>
                  </a:extLst>
                </p14:cNvPr>
                <p14:cNvContentPartPr/>
                <p14:nvPr/>
              </p14:nvContentPartPr>
              <p14:xfrm>
                <a:off x="5758690" y="3646333"/>
                <a:ext cx="181440" cy="626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46D297BC-2AB2-827B-9C6F-BEE78C19FB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9690" y="3637693"/>
                  <a:ext cx="199080" cy="8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146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336044-94D0-D90C-ADEF-1C0567CD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2228" y="71032"/>
            <a:ext cx="4455832" cy="7612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4400" dirty="0"/>
              <a:t>API UTILIZZATE:</a:t>
            </a: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4EFE45-EA99-5B68-80C0-4DD4EB1D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56" y="803363"/>
            <a:ext cx="9972577" cy="1793922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58CC21B2-93CF-EE03-A580-16FD21B7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3043" y="2139448"/>
            <a:ext cx="7439409" cy="411972"/>
          </a:xfrm>
        </p:spPr>
        <p:txBody>
          <a:bodyPr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Per quanto riguarda la categoria «API KEY» ho utilizzato questa API qui: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8845982F-35C6-EAF1-8060-E6C8DA15ABA4}"/>
                  </a:ext>
                </a:extLst>
              </p14:cNvPr>
              <p14:cNvContentPartPr/>
              <p14:nvPr/>
            </p14:nvContentPartPr>
            <p14:xfrm>
              <a:off x="6175639" y="5552173"/>
              <a:ext cx="974520" cy="6332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8845982F-35C6-EAF1-8060-E6C8DA15AB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7999" y="5534533"/>
                <a:ext cx="1010160" cy="6688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Sottotitolo 2">
            <a:extLst>
              <a:ext uri="{FF2B5EF4-FFF2-40B4-BE49-F238E27FC236}">
                <a16:creationId xmlns:a16="http://schemas.microsoft.com/office/drawing/2014/main" id="{1B03F6F6-4F69-2C82-115B-AF3F62457785}"/>
              </a:ext>
            </a:extLst>
          </p:cNvPr>
          <p:cNvSpPr txBox="1">
            <a:spLocks/>
          </p:cNvSpPr>
          <p:nvPr/>
        </p:nvSpPr>
        <p:spPr>
          <a:xfrm>
            <a:off x="5163572" y="2871254"/>
            <a:ext cx="6840360" cy="373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Da come possiamo ben vedere da queste immagini, le richieste si effettuano, al solito, tramite un «</a:t>
            </a:r>
            <a:r>
              <a:rPr lang="it-IT" sz="1800" i="1" dirty="0"/>
              <a:t>fetch</a:t>
            </a:r>
            <a:r>
              <a:rPr lang="it-IT" sz="1800" dirty="0"/>
              <a:t>» ad uno specifico End-Point (</a:t>
            </a:r>
            <a:r>
              <a:rPr lang="it-IT" sz="1800" dirty="0" err="1"/>
              <a:t>animeList_end_point</a:t>
            </a:r>
            <a:r>
              <a:rPr lang="it-IT" sz="1800" dirty="0"/>
              <a:t>), al quale semplicemente concateniamo: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/>
              <a:t>un stringa «</a:t>
            </a:r>
            <a:r>
              <a:rPr lang="it-IT" sz="1800" i="1" dirty="0"/>
              <a:t>tipo</a:t>
            </a:r>
            <a:r>
              <a:rPr lang="it-IT" sz="1800" dirty="0"/>
              <a:t>» (vedremo più avanti che </a:t>
            </a:r>
            <a:r>
              <a:rPr lang="it-IT" sz="1800" i="1" dirty="0"/>
              <a:t>tipo</a:t>
            </a:r>
            <a:r>
              <a:rPr lang="it-IT" sz="1800" dirty="0"/>
              <a:t> contiene il tipo di informazione da richiedere).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/>
              <a:t>«</a:t>
            </a:r>
            <a:r>
              <a:rPr lang="it-IT" sz="1800" i="1" dirty="0"/>
              <a:t>?q=</a:t>
            </a:r>
            <a:r>
              <a:rPr lang="it-IT" sz="1800" dirty="0"/>
              <a:t>» dove ‘q’ sta per </a:t>
            </a:r>
            <a:r>
              <a:rPr lang="it-IT" sz="1800" i="1" dirty="0"/>
              <a:t>query</a:t>
            </a:r>
            <a:r>
              <a:rPr lang="it-IT" sz="1800" dirty="0"/>
              <a:t> e quindi indica l’effettivo dato da cercare, ovvero il contenuto di: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i="1" dirty="0" err="1"/>
              <a:t>toSearch</a:t>
            </a:r>
            <a:r>
              <a:rPr lang="it-IT" sz="1800" dirty="0"/>
              <a:t>, in questa costante </a:t>
            </a:r>
            <a:r>
              <a:rPr lang="it-IT" sz="1800" b="1" dirty="0"/>
              <a:t>abbiamo il contenuto della Textbox dove l’utente ha scritto l’informazione desiderata</a:t>
            </a:r>
            <a:r>
              <a:rPr lang="it-IT" sz="1800" dirty="0"/>
              <a:t>.</a:t>
            </a:r>
          </a:p>
          <a:p>
            <a:pPr algn="just"/>
            <a:r>
              <a:rPr lang="it-IT" sz="1800" dirty="0"/>
              <a:t>Mettiamo tutto questo dentro una costante </a:t>
            </a:r>
            <a:r>
              <a:rPr lang="it-IT" sz="1800" i="1" dirty="0"/>
              <a:t>«</a:t>
            </a:r>
            <a:r>
              <a:rPr lang="it-IT" sz="1800" i="1" dirty="0" err="1"/>
              <a:t>data_required</a:t>
            </a:r>
            <a:r>
              <a:rPr lang="it-IT" sz="1800" i="1" dirty="0"/>
              <a:t>»</a:t>
            </a:r>
            <a:r>
              <a:rPr lang="it-IT" sz="1800" dirty="0"/>
              <a:t> e facciamo il </a:t>
            </a:r>
            <a:r>
              <a:rPr lang="it-IT" sz="1800" i="1" dirty="0"/>
              <a:t>fetch</a:t>
            </a:r>
            <a:r>
              <a:rPr lang="it-IT" sz="1800" dirty="0"/>
              <a:t> tramite questa costante.</a:t>
            </a:r>
            <a:endParaRPr lang="it-IT" sz="1800" i="1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EAC9211-3ACE-E9B4-C550-A8F95AF9E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0" y="3787264"/>
            <a:ext cx="4956572" cy="29009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A0650A0-8A69-7F70-17D8-2D05A812F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0" y="2767120"/>
            <a:ext cx="4956572" cy="1020144"/>
          </a:xfrm>
          <a:prstGeom prst="rect">
            <a:avLst/>
          </a:prstGeom>
        </p:spPr>
      </p:pic>
      <p:sp>
        <p:nvSpPr>
          <p:cNvPr id="28" name="Sottotitolo 2">
            <a:extLst>
              <a:ext uri="{FF2B5EF4-FFF2-40B4-BE49-F238E27FC236}">
                <a16:creationId xmlns:a16="http://schemas.microsoft.com/office/drawing/2014/main" id="{AC09ADC4-29B2-8CB8-3A1F-8A34556C6B51}"/>
              </a:ext>
            </a:extLst>
          </p:cNvPr>
          <p:cNvSpPr txBox="1">
            <a:spLocks/>
          </p:cNvSpPr>
          <p:nvPr/>
        </p:nvSpPr>
        <p:spPr>
          <a:xfrm>
            <a:off x="2543144" y="5233698"/>
            <a:ext cx="2463165" cy="1139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bg1"/>
                </a:solidFill>
              </a:rPr>
              <a:t>Ovviamente nell’effettiva abbiamo specificato l’host della richiesta e anche la chiave (ottenuto tramite la documentazione dell’API stessa) che ci permette di eseguire la richiesta</a:t>
            </a:r>
          </a:p>
        </p:txBody>
      </p:sp>
    </p:spTree>
    <p:extLst>
      <p:ext uri="{BB962C8B-B14F-4D97-AF65-F5344CB8AC3E}">
        <p14:creationId xmlns:p14="http://schemas.microsoft.com/office/powerpoint/2010/main" val="291938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36044-94D0-D90C-ADEF-1C0567CD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4225" y="161760"/>
            <a:ext cx="5940503" cy="761211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4400" dirty="0"/>
              <a:t>Tipo di Richiesta con API KEY: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0BD8846-BB22-04D3-D9E3-EB79DF26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9" y="1217248"/>
            <a:ext cx="5147283" cy="3012516"/>
          </a:xfrm>
          <a:prstGeom prst="rect">
            <a:avLst/>
          </a:prstGeom>
        </p:spPr>
      </p:pic>
      <p:sp>
        <p:nvSpPr>
          <p:cNvPr id="24" name="Sottotitolo 2">
            <a:extLst>
              <a:ext uri="{FF2B5EF4-FFF2-40B4-BE49-F238E27FC236}">
                <a16:creationId xmlns:a16="http://schemas.microsoft.com/office/drawing/2014/main" id="{1B03F6F6-4F69-2C82-115B-AF3F62457785}"/>
              </a:ext>
            </a:extLst>
          </p:cNvPr>
          <p:cNvSpPr txBox="1">
            <a:spLocks/>
          </p:cNvSpPr>
          <p:nvPr/>
        </p:nvSpPr>
        <p:spPr>
          <a:xfrm>
            <a:off x="5362912" y="1161231"/>
            <a:ext cx="6342434" cy="317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Questa è la tipologia di richieste che utilizzo nella mia applicazione (questa è la 1’ tipologia di richiesta, le altre due sono UGUALI in tutto e per tutto, poiché la parte importante è il contenuto di «tipo» e </a:t>
            </a:r>
            <a:r>
              <a:rPr lang="it-IT" sz="1800" dirty="0" err="1"/>
              <a:t>toSearch</a:t>
            </a:r>
            <a:r>
              <a:rPr lang="it-IT" sz="1800" dirty="0"/>
              <a:t>».</a:t>
            </a:r>
          </a:p>
          <a:p>
            <a:pPr algn="just"/>
            <a:r>
              <a:rPr lang="it-IT" sz="1800" dirty="0"/>
              <a:t>La richiesta è di tipo «GET» con un </a:t>
            </a:r>
            <a:r>
              <a:rPr lang="it-IT" sz="1800" i="1" dirty="0"/>
              <a:t>header</a:t>
            </a:r>
            <a:r>
              <a:rPr lang="it-IT" sz="1800" dirty="0"/>
              <a:t> che contiene </a:t>
            </a:r>
            <a:r>
              <a:rPr lang="it-IT" sz="1800" i="1" dirty="0"/>
              <a:t>host</a:t>
            </a:r>
            <a:r>
              <a:rPr lang="it-IT" sz="1800" dirty="0"/>
              <a:t> e </a:t>
            </a:r>
            <a:r>
              <a:rPr lang="it-IT" sz="1800" i="1" dirty="0"/>
              <a:t>chiave</a:t>
            </a:r>
            <a:r>
              <a:rPr lang="it-IT" sz="1800" dirty="0"/>
              <a:t>.</a:t>
            </a:r>
          </a:p>
          <a:p>
            <a:pPr algn="just"/>
            <a:r>
              <a:rPr lang="it-IT" sz="1800" dirty="0"/>
              <a:t>Dopo l’effettivo </a:t>
            </a:r>
            <a:r>
              <a:rPr lang="it-IT" sz="1800" i="1" dirty="0"/>
              <a:t>fetch</a:t>
            </a:r>
            <a:r>
              <a:rPr lang="it-IT" sz="1800" dirty="0"/>
              <a:t> viene chiamata una funzione </a:t>
            </a:r>
            <a:r>
              <a:rPr lang="it-IT" sz="1800" i="1" dirty="0"/>
              <a:t>onResponse</a:t>
            </a:r>
            <a:r>
              <a:rPr lang="it-IT" sz="1800" dirty="0"/>
              <a:t> per convertire il file Object che ci arriva in un file JSON, successivamente chiamiamo una funzione «</a:t>
            </a:r>
            <a:r>
              <a:rPr lang="it-IT" sz="1800" i="1" dirty="0" err="1"/>
              <a:t>printAnime</a:t>
            </a:r>
            <a:r>
              <a:rPr lang="it-IT" sz="1800" i="1" dirty="0"/>
              <a:t>»</a:t>
            </a:r>
            <a:r>
              <a:rPr lang="it-IT" sz="1800" dirty="0"/>
              <a:t> in modo tale che possiamo «lavorare» sul file JSON.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F7E0F7B-62F7-82DC-B9F3-61949F67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9" y="4813899"/>
            <a:ext cx="5198892" cy="2942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44B61DA-76C7-48D7-B4CB-EB74D450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" y="5108176"/>
            <a:ext cx="3824321" cy="1070044"/>
          </a:xfrm>
          <a:prstGeom prst="rect">
            <a:avLst/>
          </a:prstGeom>
        </p:spPr>
      </p:pic>
      <p:sp>
        <p:nvSpPr>
          <p:cNvPr id="21" name="Sottotitolo 2">
            <a:extLst>
              <a:ext uri="{FF2B5EF4-FFF2-40B4-BE49-F238E27FC236}">
                <a16:creationId xmlns:a16="http://schemas.microsoft.com/office/drawing/2014/main" id="{5E59DC4A-D352-E3B6-6F85-AE9E2DC6FA1B}"/>
              </a:ext>
            </a:extLst>
          </p:cNvPr>
          <p:cNvSpPr txBox="1">
            <a:spLocks/>
          </p:cNvSpPr>
          <p:nvPr/>
        </p:nvSpPr>
        <p:spPr>
          <a:xfrm>
            <a:off x="5781200" y="4972120"/>
            <a:ext cx="5924146" cy="107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Con queste righe di codice, invece, </a:t>
            </a:r>
            <a:r>
              <a:rPr lang="it-IT" sz="1800" b="1" dirty="0"/>
              <a:t>preleviamo le informazioni che richiede l’utente</a:t>
            </a:r>
            <a:r>
              <a:rPr lang="it-IT" sz="1800" dirty="0"/>
              <a:t> dalla Textbox e altri blocchi HTML che specificano ulteriori informazioni…</a:t>
            </a:r>
          </a:p>
        </p:txBody>
      </p:sp>
    </p:spTree>
    <p:extLst>
      <p:ext uri="{BB962C8B-B14F-4D97-AF65-F5344CB8AC3E}">
        <p14:creationId xmlns:p14="http://schemas.microsoft.com/office/powerpoint/2010/main" val="33269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ttotitolo 2">
            <a:extLst>
              <a:ext uri="{FF2B5EF4-FFF2-40B4-BE49-F238E27FC236}">
                <a16:creationId xmlns:a16="http://schemas.microsoft.com/office/drawing/2014/main" id="{1B03F6F6-4F69-2C82-115B-AF3F62457785}"/>
              </a:ext>
            </a:extLst>
          </p:cNvPr>
          <p:cNvSpPr txBox="1">
            <a:spLocks/>
          </p:cNvSpPr>
          <p:nvPr/>
        </p:nvSpPr>
        <p:spPr>
          <a:xfrm>
            <a:off x="5457217" y="1089498"/>
            <a:ext cx="6274340" cy="576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i="1" dirty="0"/>
              <a:t>«</a:t>
            </a:r>
            <a:r>
              <a:rPr lang="it-IT" sz="1800" i="1" dirty="0" err="1"/>
              <a:t>printAnime</a:t>
            </a:r>
            <a:r>
              <a:rPr lang="it-IT" sz="1800" i="1" dirty="0"/>
              <a:t>» </a:t>
            </a:r>
            <a:r>
              <a:rPr lang="it-IT" sz="1800" dirty="0"/>
              <a:t>è la funzione che (una volta eseguita la fetch che chiama la chiama) </a:t>
            </a:r>
            <a:r>
              <a:rPr lang="it-IT" sz="1800" b="1" dirty="0"/>
              <a:t>stampa a schermo il risultato della richiesta</a:t>
            </a:r>
            <a:r>
              <a:rPr lang="it-IT" sz="1800" dirty="0"/>
              <a:t>.</a:t>
            </a:r>
          </a:p>
          <a:p>
            <a:pPr algn="just"/>
            <a:r>
              <a:rPr lang="it-IT" sz="1800" i="1" dirty="0"/>
              <a:t>«</a:t>
            </a:r>
            <a:r>
              <a:rPr lang="it-IT" sz="1800" i="1" dirty="0" err="1"/>
              <a:t>getNumberOfElement</a:t>
            </a:r>
            <a:r>
              <a:rPr lang="it-IT" sz="1800" i="1" dirty="0"/>
              <a:t>»</a:t>
            </a:r>
            <a:r>
              <a:rPr lang="it-IT" sz="1800" dirty="0"/>
              <a:t> è una semplicissima funzione che preleva dall’HTML il numero di elementi che vogliamo far stampare (tramite un piccolo menù a tendina).</a:t>
            </a:r>
          </a:p>
          <a:p>
            <a:pPr algn="ctr"/>
            <a:r>
              <a:rPr lang="it-IT" sz="1800" dirty="0"/>
              <a:t>«Non implementato con </a:t>
            </a:r>
            <a:r>
              <a:rPr lang="it-IT" sz="1800" i="1" dirty="0"/>
              <a:t>limit</a:t>
            </a:r>
            <a:r>
              <a:rPr lang="it-IT" sz="1800" dirty="0"/>
              <a:t> poiché l’API che ho scelto non lo ha come metodo, quindi ho inserito nell’HTML un piccolo menù a tendine con dei numeri (10,  15, 20), e in base a quale valore selezioniamo, stampiamo tot elementi.»</a:t>
            </a:r>
          </a:p>
          <a:p>
            <a:pPr algn="just"/>
            <a:r>
              <a:rPr lang="it-IT" sz="1800" dirty="0"/>
              <a:t>Tramite «for…of» scorriamo il file .json e mettiamo i primi «</a:t>
            </a:r>
            <a:r>
              <a:rPr lang="it-IT" sz="1800" dirty="0" err="1"/>
              <a:t>noe</a:t>
            </a:r>
            <a:r>
              <a:rPr lang="it-IT" sz="1800" dirty="0"/>
              <a:t>» elementi di «</a:t>
            </a:r>
            <a:r>
              <a:rPr lang="it-IT" sz="1800" dirty="0" err="1"/>
              <a:t>json.results</a:t>
            </a:r>
            <a:r>
              <a:rPr lang="it-IT" sz="1800" dirty="0"/>
              <a:t>» in un’altra lista «</a:t>
            </a:r>
            <a:r>
              <a:rPr lang="it-IT" sz="1800" i="1" dirty="0"/>
              <a:t>result</a:t>
            </a:r>
            <a:r>
              <a:rPr lang="it-IT" sz="1800" dirty="0"/>
              <a:t>».</a:t>
            </a:r>
          </a:p>
          <a:p>
            <a:pPr algn="just"/>
            <a:r>
              <a:rPr lang="it-IT" sz="1800" dirty="0"/>
              <a:t>Se la lunghezza di </a:t>
            </a:r>
            <a:r>
              <a:rPr lang="it-IT" sz="1800" i="1" dirty="0"/>
              <a:t>«result»</a:t>
            </a:r>
            <a:r>
              <a:rPr lang="it-IT" sz="1800" dirty="0"/>
              <a:t> è 0 stampa un errore, oppure inizia tutta la procedure per creare dinamicamente codice nell’HTML per far stampare il nome + l’immagine desiderata.</a:t>
            </a:r>
          </a:p>
          <a:p>
            <a:pPr algn="just"/>
            <a:r>
              <a:rPr lang="it-IT" sz="1800" dirty="0"/>
              <a:t>Oltre a questo aggiungiamo anche un </a:t>
            </a:r>
            <a:r>
              <a:rPr lang="it-IT" sz="1800" i="1" dirty="0"/>
              <a:t>«eventListener» </a:t>
            </a:r>
            <a:r>
              <a:rPr lang="it-IT" sz="1800" dirty="0"/>
              <a:t>sull’immagine in modo tale da poter gestire anche la situazione della «</a:t>
            </a:r>
            <a:r>
              <a:rPr lang="it-IT" sz="1800" i="1" dirty="0"/>
              <a:t>Vista Modale</a:t>
            </a:r>
            <a:r>
              <a:rPr lang="it-IT" sz="1800" dirty="0"/>
              <a:t>».</a:t>
            </a:r>
            <a:endParaRPr lang="it-IT" sz="1800" i="1" dirty="0"/>
          </a:p>
        </p:txBody>
      </p:sp>
      <p:sp>
        <p:nvSpPr>
          <p:cNvPr id="28" name="Sottotitolo 2">
            <a:extLst>
              <a:ext uri="{FF2B5EF4-FFF2-40B4-BE49-F238E27FC236}">
                <a16:creationId xmlns:a16="http://schemas.microsoft.com/office/drawing/2014/main" id="{AC09ADC4-29B2-8CB8-3A1F-8A34556C6B51}"/>
              </a:ext>
            </a:extLst>
          </p:cNvPr>
          <p:cNvSpPr txBox="1">
            <a:spLocks/>
          </p:cNvSpPr>
          <p:nvPr/>
        </p:nvSpPr>
        <p:spPr>
          <a:xfrm>
            <a:off x="2543144" y="5233698"/>
            <a:ext cx="2463165" cy="1139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bg1"/>
                </a:solidFill>
              </a:rPr>
              <a:t>Ovviamente nell’effettiva abbiamo specificato l’host della richiesta e anche la chiave (ottenuto tramite la documentazione dell’API stessa) che ci permette di eseguire la richiesta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1295C1A-0283-7031-6B7A-52461B39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21" y="-4864"/>
            <a:ext cx="5042104" cy="68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0C3921D-38B2-D5FB-B8A3-3005AED6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6275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8EF70F4-F0ED-BAC6-1898-B04B1824D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66" y="2793725"/>
            <a:ext cx="9688749" cy="4051844"/>
          </a:xfrm>
          <a:prstGeom prst="rect">
            <a:avLst/>
          </a:prstGeom>
        </p:spPr>
      </p:pic>
      <p:sp>
        <p:nvSpPr>
          <p:cNvPr id="29" name="Sottotitolo 2">
            <a:extLst>
              <a:ext uri="{FF2B5EF4-FFF2-40B4-BE49-F238E27FC236}">
                <a16:creationId xmlns:a16="http://schemas.microsoft.com/office/drawing/2014/main" id="{09E89FF3-F767-E89A-5CAA-7D75228D7C2F}"/>
              </a:ext>
            </a:extLst>
          </p:cNvPr>
          <p:cNvSpPr txBox="1">
            <a:spLocks/>
          </p:cNvSpPr>
          <p:nvPr/>
        </p:nvSpPr>
        <p:spPr>
          <a:xfrm>
            <a:off x="3242" y="4095250"/>
            <a:ext cx="2036324" cy="161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Questo è quello che vediamo nella Pagina HTML una volta effettuata la richiesta…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BCC32FE-3678-12BA-663B-9927A8B23B28}"/>
              </a:ext>
            </a:extLst>
          </p:cNvPr>
          <p:cNvSpPr/>
          <p:nvPr/>
        </p:nvSpPr>
        <p:spPr>
          <a:xfrm>
            <a:off x="6368591" y="883109"/>
            <a:ext cx="718009" cy="2918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A76758B-09D5-C122-10D2-6EE243F061B1}"/>
              </a:ext>
            </a:extLst>
          </p:cNvPr>
          <p:cNvSpPr/>
          <p:nvPr/>
        </p:nvSpPr>
        <p:spPr>
          <a:xfrm>
            <a:off x="7294421" y="1336499"/>
            <a:ext cx="321769" cy="2918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9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ttotitolo 2">
            <a:extLst>
              <a:ext uri="{FF2B5EF4-FFF2-40B4-BE49-F238E27FC236}">
                <a16:creationId xmlns:a16="http://schemas.microsoft.com/office/drawing/2014/main" id="{1B03F6F6-4F69-2C82-115B-AF3F62457785}"/>
              </a:ext>
            </a:extLst>
          </p:cNvPr>
          <p:cNvSpPr txBox="1">
            <a:spLocks/>
          </p:cNvSpPr>
          <p:nvPr/>
        </p:nvSpPr>
        <p:spPr>
          <a:xfrm>
            <a:off x="251102" y="1246735"/>
            <a:ext cx="4885101" cy="121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Quindi, con questa API KEY ho gestito le prime 3 tipologie di richieste (Anime, Manga e Personaggi), tuttavia vi è ancora un tipologia da spiegare -&gt; CANZONI.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414153A-465E-AF0F-A53C-44C30BA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15" y="75585"/>
            <a:ext cx="5996072" cy="32169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539D618-F39F-06C6-9711-D6BCFDB6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15" y="3339119"/>
            <a:ext cx="5996072" cy="3518881"/>
          </a:xfrm>
          <a:prstGeom prst="rect">
            <a:avLst/>
          </a:prstGeom>
        </p:spPr>
      </p:pic>
      <p:sp>
        <p:nvSpPr>
          <p:cNvPr id="21" name="Sottotitolo 2">
            <a:extLst>
              <a:ext uri="{FF2B5EF4-FFF2-40B4-BE49-F238E27FC236}">
                <a16:creationId xmlns:a16="http://schemas.microsoft.com/office/drawing/2014/main" id="{ACEBA658-CFE4-455E-B4E8-9D7B5172107C}"/>
              </a:ext>
            </a:extLst>
          </p:cNvPr>
          <p:cNvSpPr txBox="1">
            <a:spLocks/>
          </p:cNvSpPr>
          <p:nvPr/>
        </p:nvSpPr>
        <p:spPr>
          <a:xfrm>
            <a:off x="251102" y="3334255"/>
            <a:ext cx="4885101" cy="2182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Bene, quella tipologia l’ho gestita tramite un’</a:t>
            </a:r>
            <a:r>
              <a:rPr lang="it-IT" sz="1800" b="1" i="1" dirty="0"/>
              <a:t>API con OAUTH2 di SPOTIFY</a:t>
            </a:r>
            <a:r>
              <a:rPr lang="it-IT" sz="1800" i="1" dirty="0"/>
              <a:t>.</a:t>
            </a:r>
          </a:p>
          <a:p>
            <a:pPr algn="just"/>
            <a:r>
              <a:rPr lang="it-IT" sz="1800" dirty="0"/>
              <a:t>Come possiamo anche vedere dal codice qui accanto, </a:t>
            </a:r>
            <a:r>
              <a:rPr lang="it-IT" sz="1800" b="1" dirty="0"/>
              <a:t>abbiamo bisogno di un «</a:t>
            </a:r>
            <a:r>
              <a:rPr lang="it-IT" sz="1800" b="1" dirty="0" err="1"/>
              <a:t>client_id</a:t>
            </a:r>
            <a:r>
              <a:rPr lang="it-IT" sz="1800" b="1" dirty="0"/>
              <a:t>» e «</a:t>
            </a:r>
            <a:r>
              <a:rPr lang="it-IT" sz="1800" b="1" dirty="0" err="1"/>
              <a:t>client_secret</a:t>
            </a:r>
            <a:r>
              <a:rPr lang="it-IT" sz="1800" b="1" dirty="0"/>
              <a:t>» per poter effettuare le richieste all’End-Point di Spotify </a:t>
            </a:r>
            <a:r>
              <a:rPr lang="it-IT" sz="1800" dirty="0"/>
              <a:t>(ottenuti tramite la documentazione della stessa API).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EBBC2532-AF83-0874-D0B1-BD88AFFD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7" y="322606"/>
            <a:ext cx="5496128" cy="588864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dirty="0"/>
              <a:t>Tipo di Richiesta con API OAUTH2: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84092A-2912-31D8-A6E2-F31EE48A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2" y="5523716"/>
            <a:ext cx="3667263" cy="1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ottotitolo 2">
            <a:extLst>
              <a:ext uri="{FF2B5EF4-FFF2-40B4-BE49-F238E27FC236}">
                <a16:creationId xmlns:a16="http://schemas.microsoft.com/office/drawing/2014/main" id="{ACEBA658-CFE4-455E-B4E8-9D7B5172107C}"/>
              </a:ext>
            </a:extLst>
          </p:cNvPr>
          <p:cNvSpPr txBox="1">
            <a:spLocks/>
          </p:cNvSpPr>
          <p:nvPr/>
        </p:nvSpPr>
        <p:spPr>
          <a:xfrm>
            <a:off x="95459" y="3543300"/>
            <a:ext cx="4953197" cy="246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Una volta </a:t>
            </a:r>
            <a:r>
              <a:rPr lang="it-IT" sz="1800" b="1" i="1" dirty="0"/>
              <a:t>ottenuto il token</a:t>
            </a:r>
            <a:r>
              <a:rPr lang="it-IT" sz="1800" dirty="0"/>
              <a:t>, appena la richiesta che vogliamo fare è di tipo </a:t>
            </a:r>
            <a:r>
              <a:rPr lang="it-IT" sz="1800" i="1" dirty="0"/>
              <a:t>«</a:t>
            </a:r>
            <a:r>
              <a:rPr lang="it-IT" sz="1800" i="1" dirty="0" err="1"/>
              <a:t>song</a:t>
            </a:r>
            <a:r>
              <a:rPr lang="it-IT" sz="1800" i="1" dirty="0"/>
              <a:t>»</a:t>
            </a:r>
            <a:r>
              <a:rPr lang="it-IT" sz="1800" dirty="0"/>
              <a:t> facciamo la fetch per richiedere le informazioni desiderate </a:t>
            </a:r>
            <a:r>
              <a:rPr lang="it-IT" sz="1800" b="1" i="1" dirty="0"/>
              <a:t>tramite questa richiesta a destra</a:t>
            </a:r>
            <a:r>
              <a:rPr lang="it-IT" sz="1800" dirty="0"/>
              <a:t>.</a:t>
            </a:r>
          </a:p>
          <a:p>
            <a:pPr algn="just"/>
            <a:r>
              <a:rPr lang="it-IT" sz="1800" dirty="0"/>
              <a:t>Quindi abbiamo il nostro End-Point per le ricerche al quale concateniamo ciò che l’utente ha scritto nel Textbox + altre stringhe necessarie per effettuare le richieste.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D63F53-4C33-C0F6-5302-44DB6515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722" y="3604098"/>
            <a:ext cx="6968278" cy="23443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BC5AE92-3CF4-879A-C0B5-016FE5E1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78" y="-89881"/>
            <a:ext cx="5996072" cy="3518881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A944F961-94DC-D05D-EFD4-E7CD71A88A6B}"/>
              </a:ext>
            </a:extLst>
          </p:cNvPr>
          <p:cNvSpPr txBox="1">
            <a:spLocks/>
          </p:cNvSpPr>
          <p:nvPr/>
        </p:nvSpPr>
        <p:spPr>
          <a:xfrm>
            <a:off x="251101" y="136188"/>
            <a:ext cx="4885101" cy="1673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Da questo primo </a:t>
            </a:r>
            <a:r>
              <a:rPr lang="it-IT" sz="1800" i="1" dirty="0"/>
              <a:t>fetch</a:t>
            </a:r>
            <a:r>
              <a:rPr lang="it-IT" sz="1800" dirty="0"/>
              <a:t>, ciò che richiediamo è il </a:t>
            </a:r>
            <a:r>
              <a:rPr lang="it-IT" sz="1800" b="1" i="1" dirty="0"/>
              <a:t>token</a:t>
            </a:r>
            <a:r>
              <a:rPr lang="it-IT" sz="1800" b="1" dirty="0"/>
              <a:t> </a:t>
            </a:r>
            <a:r>
              <a:rPr lang="it-IT" sz="1800" dirty="0"/>
              <a:t>per poter fare le effettive richieste dopo esserci autenticati tramite esso.</a:t>
            </a:r>
          </a:p>
          <a:p>
            <a:pPr algn="just"/>
            <a:r>
              <a:rPr lang="it-IT" sz="1800" dirty="0"/>
              <a:t>Quindi, banalmente, </a:t>
            </a:r>
            <a:r>
              <a:rPr lang="it-IT" sz="1800" b="1" i="1" dirty="0"/>
              <a:t>questo è il fetch per ottenere il token, NON le informazioni</a:t>
            </a:r>
            <a:r>
              <a:rPr lang="it-IT" sz="1800" dirty="0"/>
              <a:t>.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5C1AB536-CA8A-4BF3-4294-4F09ADA8ECB9}"/>
              </a:ext>
            </a:extLst>
          </p:cNvPr>
          <p:cNvSpPr txBox="1">
            <a:spLocks/>
          </p:cNvSpPr>
          <p:nvPr/>
        </p:nvSpPr>
        <p:spPr>
          <a:xfrm>
            <a:off x="1051754" y="6269476"/>
            <a:ext cx="10088492" cy="44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PS: Qui </a:t>
            </a:r>
            <a:r>
              <a:rPr lang="it-IT" sz="1800" i="1" dirty="0"/>
              <a:t>«limit» </a:t>
            </a:r>
            <a:r>
              <a:rPr lang="it-IT" sz="1800" dirty="0"/>
              <a:t>era implementato, però ho comunque deciso di sfruttare la </a:t>
            </a:r>
            <a:r>
              <a:rPr lang="it-IT" sz="1800" i="1" dirty="0"/>
              <a:t>«</a:t>
            </a:r>
            <a:r>
              <a:rPr lang="it-IT" sz="1800" i="1" dirty="0" err="1"/>
              <a:t>getNumberofElement</a:t>
            </a:r>
            <a:r>
              <a:rPr lang="it-IT" sz="1800" i="1" dirty="0"/>
              <a:t>»…</a:t>
            </a:r>
          </a:p>
        </p:txBody>
      </p:sp>
    </p:spTree>
    <p:extLst>
      <p:ext uri="{BB962C8B-B14F-4D97-AF65-F5344CB8AC3E}">
        <p14:creationId xmlns:p14="http://schemas.microsoft.com/office/powerpoint/2010/main" val="399654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ttotitolo 2">
            <a:extLst>
              <a:ext uri="{FF2B5EF4-FFF2-40B4-BE49-F238E27FC236}">
                <a16:creationId xmlns:a16="http://schemas.microsoft.com/office/drawing/2014/main" id="{1B03F6F6-4F69-2C82-115B-AF3F62457785}"/>
              </a:ext>
            </a:extLst>
          </p:cNvPr>
          <p:cNvSpPr txBox="1">
            <a:spLocks/>
          </p:cNvSpPr>
          <p:nvPr/>
        </p:nvSpPr>
        <p:spPr>
          <a:xfrm>
            <a:off x="5398851" y="1955260"/>
            <a:ext cx="6108970" cy="12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/>
              <a:t>La funzione per la «stampa» delle informazioni ottenute sull’HTML è essenzialmente la stessa della altre 3 funzioni, </a:t>
            </a:r>
            <a:r>
              <a:rPr lang="it-IT" sz="1800" b="1" i="1" dirty="0"/>
              <a:t>al di là del come di accede alle informazioni desiderate nel file JSON</a:t>
            </a:r>
            <a:r>
              <a:rPr lang="it-IT" sz="1800" dirty="0"/>
              <a:t>.</a:t>
            </a:r>
          </a:p>
        </p:txBody>
      </p:sp>
      <p:sp>
        <p:nvSpPr>
          <p:cNvPr id="28" name="Sottotitolo 2">
            <a:extLst>
              <a:ext uri="{FF2B5EF4-FFF2-40B4-BE49-F238E27FC236}">
                <a16:creationId xmlns:a16="http://schemas.microsoft.com/office/drawing/2014/main" id="{AC09ADC4-29B2-8CB8-3A1F-8A34556C6B51}"/>
              </a:ext>
            </a:extLst>
          </p:cNvPr>
          <p:cNvSpPr txBox="1">
            <a:spLocks/>
          </p:cNvSpPr>
          <p:nvPr/>
        </p:nvSpPr>
        <p:spPr>
          <a:xfrm>
            <a:off x="2543144" y="5233698"/>
            <a:ext cx="2463165" cy="1139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200" dirty="0">
                <a:solidFill>
                  <a:schemeClr val="bg1"/>
                </a:solidFill>
              </a:rPr>
              <a:t>Ovviamente nell’effettiva abbiamo specificato l’host della richiesta e anche la chiave (ottenuto tramite la documentazione dell’API stessa) che ci permette di eseguire la richiesta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AE4912-C6AF-F1CF-837D-4E4D9F2A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59" y="-68094"/>
            <a:ext cx="4819368" cy="70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BFB8434-C5BC-BB08-51D5-E3CD891E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4" y="0"/>
            <a:ext cx="10718052" cy="6858000"/>
          </a:xfrm>
          <a:prstGeom prst="rect">
            <a:avLst/>
          </a:prstGeom>
        </p:spPr>
      </p:pic>
      <p:sp>
        <p:nvSpPr>
          <p:cNvPr id="29" name="Sottotitolo 2">
            <a:extLst>
              <a:ext uri="{FF2B5EF4-FFF2-40B4-BE49-F238E27FC236}">
                <a16:creationId xmlns:a16="http://schemas.microsoft.com/office/drawing/2014/main" id="{09E89FF3-F767-E89A-5CAA-7D75228D7C2F}"/>
              </a:ext>
            </a:extLst>
          </p:cNvPr>
          <p:cNvSpPr txBox="1">
            <a:spLocks/>
          </p:cNvSpPr>
          <p:nvPr/>
        </p:nvSpPr>
        <p:spPr>
          <a:xfrm>
            <a:off x="976008" y="1974621"/>
            <a:ext cx="3158247" cy="99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solidFill>
                  <a:schemeClr val="bg1"/>
                </a:solidFill>
              </a:rPr>
              <a:t>Questo è quello che vediamo nella Pagine HTML una volta effettuata la richiesta…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F75BD3D-22BB-CBB4-FE00-029EA5001B43}"/>
              </a:ext>
            </a:extLst>
          </p:cNvPr>
          <p:cNvSpPr/>
          <p:nvPr/>
        </p:nvSpPr>
        <p:spPr>
          <a:xfrm>
            <a:off x="6460031" y="1325069"/>
            <a:ext cx="846306" cy="2918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9F26CE6-15BB-0F6A-92CE-C3631386AE7D}"/>
              </a:ext>
            </a:extLst>
          </p:cNvPr>
          <p:cNvSpPr/>
          <p:nvPr/>
        </p:nvSpPr>
        <p:spPr>
          <a:xfrm>
            <a:off x="6409231" y="2107389"/>
            <a:ext cx="382729" cy="2918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84295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21303A"/>
      </a:dk2>
      <a:lt2>
        <a:srgbClr val="E2E3E8"/>
      </a:lt2>
      <a:accent1>
        <a:srgbClr val="ABA271"/>
      </a:accent1>
      <a:accent2>
        <a:srgbClr val="94A75E"/>
      </a:accent2>
      <a:accent3>
        <a:srgbClr val="83AA70"/>
      </a:accent3>
      <a:accent4>
        <a:srgbClr val="63B16A"/>
      </a:accent4>
      <a:accent5>
        <a:srgbClr val="70AD8F"/>
      </a:accent5>
      <a:accent6>
        <a:srgbClr val="62AEA8"/>
      </a:accent6>
      <a:hlink>
        <a:srgbClr val="6975AE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867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Seaford Display</vt:lpstr>
      <vt:lpstr>System Font Regular</vt:lpstr>
      <vt:lpstr>Tenorite</vt:lpstr>
      <vt:lpstr>MadridVTI</vt:lpstr>
      <vt:lpstr>MHW3 – WEB PROGRAMMING</vt:lpstr>
      <vt:lpstr>API UTILIZZATE:</vt:lpstr>
      <vt:lpstr>Tipo di Richiesta con API KEY:</vt:lpstr>
      <vt:lpstr>Presentazione standard di PowerPoint</vt:lpstr>
      <vt:lpstr>Presentazione standard di PowerPoint</vt:lpstr>
      <vt:lpstr>Tipo di Richiesta con API OAUTH2: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MHW3 – WEB PROGRAMMING</dc:title>
  <dc:creator>Lorenzo Scollo</dc:creator>
  <cp:lastModifiedBy>Lorenzo Scollo</cp:lastModifiedBy>
  <cp:revision>3</cp:revision>
  <dcterms:created xsi:type="dcterms:W3CDTF">2022-04-27T22:51:32Z</dcterms:created>
  <dcterms:modified xsi:type="dcterms:W3CDTF">2022-04-28T14:14:25Z</dcterms:modified>
</cp:coreProperties>
</file>